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71" r:id="rId2"/>
    <p:sldMasterId id="2147483683" r:id="rId3"/>
  </p:sldMasterIdLst>
  <p:sldIdLst>
    <p:sldId id="259" r:id="rId4"/>
    <p:sldId id="262" r:id="rId5"/>
    <p:sldId id="280" r:id="rId6"/>
    <p:sldId id="265" r:id="rId7"/>
    <p:sldId id="277" r:id="rId8"/>
    <p:sldId id="271" r:id="rId9"/>
    <p:sldId id="316" r:id="rId10"/>
    <p:sldId id="283" r:id="rId11"/>
    <p:sldId id="286" r:id="rId12"/>
    <p:sldId id="289" r:id="rId13"/>
    <p:sldId id="308" r:id="rId14"/>
    <p:sldId id="307" r:id="rId15"/>
    <p:sldId id="309" r:id="rId16"/>
    <p:sldId id="311" r:id="rId17"/>
    <p:sldId id="312" r:id="rId18"/>
    <p:sldId id="313" r:id="rId19"/>
    <p:sldId id="315" r:id="rId20"/>
    <p:sldId id="314" r:id="rId21"/>
    <p:sldId id="304" r:id="rId22"/>
  </p:sldIdLst>
  <p:sldSz cx="12192000" cy="6858000"/>
  <p:notesSz cx="6858000" cy="9144000"/>
  <p:embeddedFontLst>
    <p:embeddedFont>
      <p:font typeface="Arial Rounded MT Bold" panose="020F0704030504030204" pitchFamily="34" charset="0"/>
      <p:regular r:id="rId23"/>
    </p:embeddedFont>
    <p:embeddedFont>
      <p:font typeface="Berlin Sans FB Demi" panose="020E0802020502020306" pitchFamily="34" charset="0"/>
      <p:bold r:id="rId24"/>
    </p:embeddedFont>
    <p:embeddedFont>
      <p:font typeface="Canva Sans Bold" panose="020B0604020202020204" charset="0"/>
      <p:regular r:id="rId25"/>
    </p:embeddedFont>
  </p:embeddedFontLst>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0"/>
  </p:normalViewPr>
  <p:slideViewPr>
    <p:cSldViewPr>
      <p:cViewPr varScale="1">
        <p:scale>
          <a:sx n="78" d="100"/>
          <a:sy n="78" d="100"/>
        </p:scale>
        <p:origin x="715" y="72"/>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gs" Target="tags/tag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3.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2.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1.fntdata"/><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microsoft.com/office/2016/11/relationships/changesInfo" Target="changesInfos/changesInfo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llala rahul" userId="62555c6dc2ff665f" providerId="LiveId" clId="{5E2E0FC4-DF34-43E5-BF21-5D32AF684590}"/>
    <pc:docChg chg="undo custSel addSld modSld sldOrd">
      <pc:chgData name="ollala rahul" userId="62555c6dc2ff665f" providerId="LiveId" clId="{5E2E0FC4-DF34-43E5-BF21-5D32AF684590}" dt="2024-05-08T04:41:53.505" v="213" actId="1076"/>
      <pc:docMkLst>
        <pc:docMk/>
      </pc:docMkLst>
      <pc:sldChg chg="modSp mod">
        <pc:chgData name="ollala rahul" userId="62555c6dc2ff665f" providerId="LiveId" clId="{5E2E0FC4-DF34-43E5-BF21-5D32AF684590}" dt="2024-05-04T12:53:52.371" v="166" actId="20577"/>
        <pc:sldMkLst>
          <pc:docMk/>
          <pc:sldMk cId="368443181" sldId="262"/>
        </pc:sldMkLst>
        <pc:spChg chg="mod">
          <ac:chgData name="ollala rahul" userId="62555c6dc2ff665f" providerId="LiveId" clId="{5E2E0FC4-DF34-43E5-BF21-5D32AF684590}" dt="2024-05-04T12:53:52.371" v="166" actId="20577"/>
          <ac:spMkLst>
            <pc:docMk/>
            <pc:sldMk cId="368443181" sldId="262"/>
            <ac:spMk id="14" creationId="{5D7EAB60-378A-997C-4F4C-DABD14AD0FB4}"/>
          </ac:spMkLst>
        </pc:spChg>
      </pc:sldChg>
      <pc:sldChg chg="ord">
        <pc:chgData name="ollala rahul" userId="62555c6dc2ff665f" providerId="LiveId" clId="{5E2E0FC4-DF34-43E5-BF21-5D32AF684590}" dt="2024-05-04T12:54:32.483" v="168"/>
        <pc:sldMkLst>
          <pc:docMk/>
          <pc:sldMk cId="1924423647" sldId="277"/>
        </pc:sldMkLst>
      </pc:sldChg>
      <pc:sldChg chg="addSp delSp modSp mod ord">
        <pc:chgData name="ollala rahul" userId="62555c6dc2ff665f" providerId="LiveId" clId="{5E2E0FC4-DF34-43E5-BF21-5D32AF684590}" dt="2024-05-04T13:00:58.670" v="190" actId="20577"/>
        <pc:sldMkLst>
          <pc:docMk/>
          <pc:sldMk cId="51386278" sldId="280"/>
        </pc:sldMkLst>
        <pc:spChg chg="del">
          <ac:chgData name="ollala rahul" userId="62555c6dc2ff665f" providerId="LiveId" clId="{5E2E0FC4-DF34-43E5-BF21-5D32AF684590}" dt="2024-05-04T12:55:18.969" v="172" actId="478"/>
          <ac:spMkLst>
            <pc:docMk/>
            <pc:sldMk cId="51386278" sldId="280"/>
            <ac:spMk id="2" creationId="{09A5DB2E-FEF3-F105-D82C-5092CDA687D2}"/>
          </ac:spMkLst>
        </pc:spChg>
        <pc:spChg chg="del">
          <ac:chgData name="ollala rahul" userId="62555c6dc2ff665f" providerId="LiveId" clId="{5E2E0FC4-DF34-43E5-BF21-5D32AF684590}" dt="2024-05-04T12:55:18.969" v="172" actId="478"/>
          <ac:spMkLst>
            <pc:docMk/>
            <pc:sldMk cId="51386278" sldId="280"/>
            <ac:spMk id="3" creationId="{DB0B4F45-ACD9-1506-1855-ABB0B1A99234}"/>
          </ac:spMkLst>
        </pc:spChg>
        <pc:spChg chg="del">
          <ac:chgData name="ollala rahul" userId="62555c6dc2ff665f" providerId="LiveId" clId="{5E2E0FC4-DF34-43E5-BF21-5D32AF684590}" dt="2024-05-04T12:55:18.969" v="172" actId="478"/>
          <ac:spMkLst>
            <pc:docMk/>
            <pc:sldMk cId="51386278" sldId="280"/>
            <ac:spMk id="5" creationId="{02681436-3763-F0FA-00A1-51BE3D59DFA4}"/>
          </ac:spMkLst>
        </pc:spChg>
        <pc:spChg chg="del">
          <ac:chgData name="ollala rahul" userId="62555c6dc2ff665f" providerId="LiveId" clId="{5E2E0FC4-DF34-43E5-BF21-5D32AF684590}" dt="2024-05-04T12:55:18.969" v="172" actId="478"/>
          <ac:spMkLst>
            <pc:docMk/>
            <pc:sldMk cId="51386278" sldId="280"/>
            <ac:spMk id="6" creationId="{0F0576C9-F9B6-E0C9-E3E3-E81151E7EF60}"/>
          </ac:spMkLst>
        </pc:spChg>
        <pc:spChg chg="del">
          <ac:chgData name="ollala rahul" userId="62555c6dc2ff665f" providerId="LiveId" clId="{5E2E0FC4-DF34-43E5-BF21-5D32AF684590}" dt="2024-05-04T12:55:18.969" v="172" actId="478"/>
          <ac:spMkLst>
            <pc:docMk/>
            <pc:sldMk cId="51386278" sldId="280"/>
            <ac:spMk id="7" creationId="{AEF850E2-4B52-B487-9BF3-C6C43CADE551}"/>
          </ac:spMkLst>
        </pc:spChg>
        <pc:spChg chg="del">
          <ac:chgData name="ollala rahul" userId="62555c6dc2ff665f" providerId="LiveId" clId="{5E2E0FC4-DF34-43E5-BF21-5D32AF684590}" dt="2024-05-04T12:55:18.969" v="172" actId="478"/>
          <ac:spMkLst>
            <pc:docMk/>
            <pc:sldMk cId="51386278" sldId="280"/>
            <ac:spMk id="8" creationId="{65B602BC-A52D-2A7D-D749-6DD402E55509}"/>
          </ac:spMkLst>
        </pc:spChg>
        <pc:spChg chg="del">
          <ac:chgData name="ollala rahul" userId="62555c6dc2ff665f" providerId="LiveId" clId="{5E2E0FC4-DF34-43E5-BF21-5D32AF684590}" dt="2024-05-04T12:55:18.969" v="172" actId="478"/>
          <ac:spMkLst>
            <pc:docMk/>
            <pc:sldMk cId="51386278" sldId="280"/>
            <ac:spMk id="13" creationId="{9F83C818-FD8B-DA4D-64AA-5738DCC6C0CD}"/>
          </ac:spMkLst>
        </pc:spChg>
        <pc:spChg chg="add mod">
          <ac:chgData name="ollala rahul" userId="62555c6dc2ff665f" providerId="LiveId" clId="{5E2E0FC4-DF34-43E5-BF21-5D32AF684590}" dt="2024-05-04T13:00:58.670" v="190" actId="20577"/>
          <ac:spMkLst>
            <pc:docMk/>
            <pc:sldMk cId="51386278" sldId="280"/>
            <ac:spMk id="15" creationId="{6BED1FF8-40DE-4022-5BE1-46BF1E175716}"/>
          </ac:spMkLst>
        </pc:spChg>
        <pc:spChg chg="add mod">
          <ac:chgData name="ollala rahul" userId="62555c6dc2ff665f" providerId="LiveId" clId="{5E2E0FC4-DF34-43E5-BF21-5D32AF684590}" dt="2024-05-04T12:58:31.227" v="186" actId="255"/>
          <ac:spMkLst>
            <pc:docMk/>
            <pc:sldMk cId="51386278" sldId="280"/>
            <ac:spMk id="17" creationId="{4582125F-0D95-3537-1418-AEEDFCF47646}"/>
          </ac:spMkLst>
        </pc:spChg>
        <pc:picChg chg="del">
          <ac:chgData name="ollala rahul" userId="62555c6dc2ff665f" providerId="LiveId" clId="{5E2E0FC4-DF34-43E5-BF21-5D32AF684590}" dt="2024-05-04T12:55:18.969" v="172" actId="478"/>
          <ac:picMkLst>
            <pc:docMk/>
            <pc:sldMk cId="51386278" sldId="280"/>
            <ac:picMk id="4" creationId="{1C0AC3C4-9046-3127-CD37-09D170710C00}"/>
          </ac:picMkLst>
        </pc:picChg>
        <pc:picChg chg="del">
          <ac:chgData name="ollala rahul" userId="62555c6dc2ff665f" providerId="LiveId" clId="{5E2E0FC4-DF34-43E5-BF21-5D32AF684590}" dt="2024-05-04T12:55:18.969" v="172" actId="478"/>
          <ac:picMkLst>
            <pc:docMk/>
            <pc:sldMk cId="51386278" sldId="280"/>
            <ac:picMk id="9" creationId="{BC8614D0-8BE1-6182-C693-BC0DB0FFC579}"/>
          </ac:picMkLst>
        </pc:picChg>
        <pc:picChg chg="del">
          <ac:chgData name="ollala rahul" userId="62555c6dc2ff665f" providerId="LiveId" clId="{5E2E0FC4-DF34-43E5-BF21-5D32AF684590}" dt="2024-05-04T12:55:18.969" v="172" actId="478"/>
          <ac:picMkLst>
            <pc:docMk/>
            <pc:sldMk cId="51386278" sldId="280"/>
            <ac:picMk id="10" creationId="{647765BB-9440-63F7-398D-E947507720A8}"/>
          </ac:picMkLst>
        </pc:picChg>
        <pc:picChg chg="del">
          <ac:chgData name="ollala rahul" userId="62555c6dc2ff665f" providerId="LiveId" clId="{5E2E0FC4-DF34-43E5-BF21-5D32AF684590}" dt="2024-05-04T12:55:18.969" v="172" actId="478"/>
          <ac:picMkLst>
            <pc:docMk/>
            <pc:sldMk cId="51386278" sldId="280"/>
            <ac:picMk id="11" creationId="{6D369157-188D-333F-014D-68CA1707333C}"/>
          </ac:picMkLst>
        </pc:picChg>
        <pc:picChg chg="del">
          <ac:chgData name="ollala rahul" userId="62555c6dc2ff665f" providerId="LiveId" clId="{5E2E0FC4-DF34-43E5-BF21-5D32AF684590}" dt="2024-05-04T12:55:18.969" v="172" actId="478"/>
          <ac:picMkLst>
            <pc:docMk/>
            <pc:sldMk cId="51386278" sldId="280"/>
            <ac:picMk id="12" creationId="{060D0513-8D5C-13CA-550B-012A2B888804}"/>
          </ac:picMkLst>
        </pc:picChg>
      </pc:sldChg>
      <pc:sldChg chg="setBg">
        <pc:chgData name="ollala rahul" userId="62555c6dc2ff665f" providerId="LiveId" clId="{5E2E0FC4-DF34-43E5-BF21-5D32AF684590}" dt="2024-04-18T14:33:55.296" v="11"/>
        <pc:sldMkLst>
          <pc:docMk/>
          <pc:sldMk cId="2076573484" sldId="304"/>
        </pc:sldMkLst>
      </pc:sldChg>
      <pc:sldChg chg="setBg">
        <pc:chgData name="ollala rahul" userId="62555c6dc2ff665f" providerId="LiveId" clId="{5E2E0FC4-DF34-43E5-BF21-5D32AF684590}" dt="2024-04-18T14:33:39.161" v="6"/>
        <pc:sldMkLst>
          <pc:docMk/>
          <pc:sldMk cId="0" sldId="307"/>
        </pc:sldMkLst>
      </pc:sldChg>
      <pc:sldChg chg="setBg">
        <pc:chgData name="ollala rahul" userId="62555c6dc2ff665f" providerId="LiveId" clId="{5E2E0FC4-DF34-43E5-BF21-5D32AF684590}" dt="2024-04-18T14:33:27.465" v="5"/>
        <pc:sldMkLst>
          <pc:docMk/>
          <pc:sldMk cId="1010343914" sldId="308"/>
        </pc:sldMkLst>
      </pc:sldChg>
      <pc:sldChg chg="setBg">
        <pc:chgData name="ollala rahul" userId="62555c6dc2ff665f" providerId="LiveId" clId="{5E2E0FC4-DF34-43E5-BF21-5D32AF684590}" dt="2024-04-18T14:33:42.576" v="7"/>
        <pc:sldMkLst>
          <pc:docMk/>
          <pc:sldMk cId="902530912" sldId="309"/>
        </pc:sldMkLst>
      </pc:sldChg>
      <pc:sldChg chg="setBg">
        <pc:chgData name="ollala rahul" userId="62555c6dc2ff665f" providerId="LiveId" clId="{5E2E0FC4-DF34-43E5-BF21-5D32AF684590}" dt="2024-04-18T14:34:18.312" v="120"/>
        <pc:sldMkLst>
          <pc:docMk/>
          <pc:sldMk cId="555939277" sldId="311"/>
        </pc:sldMkLst>
      </pc:sldChg>
      <pc:sldChg chg="setBg">
        <pc:chgData name="ollala rahul" userId="62555c6dc2ff665f" providerId="LiveId" clId="{5E2E0FC4-DF34-43E5-BF21-5D32AF684590}" dt="2024-04-18T14:33:48.392" v="9"/>
        <pc:sldMkLst>
          <pc:docMk/>
          <pc:sldMk cId="3388142251" sldId="312"/>
        </pc:sldMkLst>
      </pc:sldChg>
      <pc:sldChg chg="addSp delSp modSp add mod ord">
        <pc:chgData name="ollala rahul" userId="62555c6dc2ff665f" providerId="LiveId" clId="{5E2E0FC4-DF34-43E5-BF21-5D32AF684590}" dt="2024-05-08T04:31:51.195" v="198" actId="1076"/>
        <pc:sldMkLst>
          <pc:docMk/>
          <pc:sldMk cId="20824304" sldId="313"/>
        </pc:sldMkLst>
        <pc:spChg chg="add mod">
          <ac:chgData name="ollala rahul" userId="62555c6dc2ff665f" providerId="LiveId" clId="{5E2E0FC4-DF34-43E5-BF21-5D32AF684590}" dt="2024-05-04T12:17:00.846" v="126" actId="1076"/>
          <ac:spMkLst>
            <pc:docMk/>
            <pc:sldMk cId="20824304" sldId="313"/>
            <ac:spMk id="3" creationId="{8C65945C-5763-26D9-878F-B137C01DF5F0}"/>
          </ac:spMkLst>
        </pc:spChg>
        <pc:spChg chg="del">
          <ac:chgData name="ollala rahul" userId="62555c6dc2ff665f" providerId="LiveId" clId="{5E2E0FC4-DF34-43E5-BF21-5D32AF684590}" dt="2024-05-04T12:16:29.266" v="124" actId="478"/>
          <ac:spMkLst>
            <pc:docMk/>
            <pc:sldMk cId="20824304" sldId="313"/>
            <ac:spMk id="26" creationId="{155DC0D5-23DE-9B9D-4A16-862185C36F63}"/>
          </ac:spMkLst>
        </pc:spChg>
        <pc:spChg chg="del">
          <ac:chgData name="ollala rahul" userId="62555c6dc2ff665f" providerId="LiveId" clId="{5E2E0FC4-DF34-43E5-BF21-5D32AF684590}" dt="2024-05-04T12:16:29.266" v="124" actId="478"/>
          <ac:spMkLst>
            <pc:docMk/>
            <pc:sldMk cId="20824304" sldId="313"/>
            <ac:spMk id="31" creationId="{CD90C6DE-6B7E-E189-71BB-D39063487A4A}"/>
          </ac:spMkLst>
        </pc:spChg>
        <pc:spChg chg="del">
          <ac:chgData name="ollala rahul" userId="62555c6dc2ff665f" providerId="LiveId" clId="{5E2E0FC4-DF34-43E5-BF21-5D32AF684590}" dt="2024-05-04T12:16:29.266" v="124" actId="478"/>
          <ac:spMkLst>
            <pc:docMk/>
            <pc:sldMk cId="20824304" sldId="313"/>
            <ac:spMk id="34" creationId="{2F33E0B5-2A31-D206-4853-9A3B6D56879D}"/>
          </ac:spMkLst>
        </pc:spChg>
        <pc:spChg chg="del">
          <ac:chgData name="ollala rahul" userId="62555c6dc2ff665f" providerId="LiveId" clId="{5E2E0FC4-DF34-43E5-BF21-5D32AF684590}" dt="2024-05-04T12:16:29.266" v="124" actId="478"/>
          <ac:spMkLst>
            <pc:docMk/>
            <pc:sldMk cId="20824304" sldId="313"/>
            <ac:spMk id="37" creationId="{613E7F86-175A-DF15-3521-AF87D418CF99}"/>
          </ac:spMkLst>
        </pc:spChg>
        <pc:spChg chg="del">
          <ac:chgData name="ollala rahul" userId="62555c6dc2ff665f" providerId="LiveId" clId="{5E2E0FC4-DF34-43E5-BF21-5D32AF684590}" dt="2024-05-04T12:16:29.266" v="124" actId="478"/>
          <ac:spMkLst>
            <pc:docMk/>
            <pc:sldMk cId="20824304" sldId="313"/>
            <ac:spMk id="38" creationId="{77F5905B-89C6-28BE-07E7-363DC02A69B4}"/>
          </ac:spMkLst>
        </pc:spChg>
        <pc:spChg chg="del">
          <ac:chgData name="ollala rahul" userId="62555c6dc2ff665f" providerId="LiveId" clId="{5E2E0FC4-DF34-43E5-BF21-5D32AF684590}" dt="2024-05-04T12:16:29.266" v="124" actId="478"/>
          <ac:spMkLst>
            <pc:docMk/>
            <pc:sldMk cId="20824304" sldId="313"/>
            <ac:spMk id="41" creationId="{FC8347BB-5DAC-CDF4-A85C-E62964031345}"/>
          </ac:spMkLst>
        </pc:spChg>
        <pc:spChg chg="del">
          <ac:chgData name="ollala rahul" userId="62555c6dc2ff665f" providerId="LiveId" clId="{5E2E0FC4-DF34-43E5-BF21-5D32AF684590}" dt="2024-05-04T12:16:29.266" v="124" actId="478"/>
          <ac:spMkLst>
            <pc:docMk/>
            <pc:sldMk cId="20824304" sldId="313"/>
            <ac:spMk id="42" creationId="{369371FA-52D8-D602-29AA-71D5B3D66A0E}"/>
          </ac:spMkLst>
        </pc:spChg>
        <pc:spChg chg="del">
          <ac:chgData name="ollala rahul" userId="62555c6dc2ff665f" providerId="LiveId" clId="{5E2E0FC4-DF34-43E5-BF21-5D32AF684590}" dt="2024-05-04T12:16:29.266" v="124" actId="478"/>
          <ac:spMkLst>
            <pc:docMk/>
            <pc:sldMk cId="20824304" sldId="313"/>
            <ac:spMk id="43" creationId="{4D6A175E-8E27-F555-7636-B4B4A5403ECB}"/>
          </ac:spMkLst>
        </pc:spChg>
        <pc:spChg chg="del">
          <ac:chgData name="ollala rahul" userId="62555c6dc2ff665f" providerId="LiveId" clId="{5E2E0FC4-DF34-43E5-BF21-5D32AF684590}" dt="2024-05-04T12:16:29.266" v="124" actId="478"/>
          <ac:spMkLst>
            <pc:docMk/>
            <pc:sldMk cId="20824304" sldId="313"/>
            <ac:spMk id="44" creationId="{C25F9A53-E10F-5D49-300A-086B85CF9A79}"/>
          </ac:spMkLst>
        </pc:spChg>
        <pc:spChg chg="del">
          <ac:chgData name="ollala rahul" userId="62555c6dc2ff665f" providerId="LiveId" clId="{5E2E0FC4-DF34-43E5-BF21-5D32AF684590}" dt="2024-05-04T12:16:29.266" v="124" actId="478"/>
          <ac:spMkLst>
            <pc:docMk/>
            <pc:sldMk cId="20824304" sldId="313"/>
            <ac:spMk id="45" creationId="{8A17E6D8-2C1F-D200-4216-06707A608E3F}"/>
          </ac:spMkLst>
        </pc:spChg>
        <pc:spChg chg="del">
          <ac:chgData name="ollala rahul" userId="62555c6dc2ff665f" providerId="LiveId" clId="{5E2E0FC4-DF34-43E5-BF21-5D32AF684590}" dt="2024-05-04T12:16:29.266" v="124" actId="478"/>
          <ac:spMkLst>
            <pc:docMk/>
            <pc:sldMk cId="20824304" sldId="313"/>
            <ac:spMk id="46" creationId="{998B127B-0785-836F-D4B5-ED594791444A}"/>
          </ac:spMkLst>
        </pc:spChg>
        <pc:spChg chg="del">
          <ac:chgData name="ollala rahul" userId="62555c6dc2ff665f" providerId="LiveId" clId="{5E2E0FC4-DF34-43E5-BF21-5D32AF684590}" dt="2024-05-04T12:16:29.266" v="124" actId="478"/>
          <ac:spMkLst>
            <pc:docMk/>
            <pc:sldMk cId="20824304" sldId="313"/>
            <ac:spMk id="47" creationId="{B4541F30-D78A-F07B-405F-2AD680C3FD39}"/>
          </ac:spMkLst>
        </pc:spChg>
        <pc:spChg chg="del">
          <ac:chgData name="ollala rahul" userId="62555c6dc2ff665f" providerId="LiveId" clId="{5E2E0FC4-DF34-43E5-BF21-5D32AF684590}" dt="2024-05-04T12:16:29.266" v="124" actId="478"/>
          <ac:spMkLst>
            <pc:docMk/>
            <pc:sldMk cId="20824304" sldId="313"/>
            <ac:spMk id="48" creationId="{1A1EC1EA-D667-723A-2595-39858ACD4DEE}"/>
          </ac:spMkLst>
        </pc:spChg>
        <pc:spChg chg="del">
          <ac:chgData name="ollala rahul" userId="62555c6dc2ff665f" providerId="LiveId" clId="{5E2E0FC4-DF34-43E5-BF21-5D32AF684590}" dt="2024-05-04T12:16:29.266" v="124" actId="478"/>
          <ac:spMkLst>
            <pc:docMk/>
            <pc:sldMk cId="20824304" sldId="313"/>
            <ac:spMk id="49" creationId="{35EB8772-0FD7-7A67-FA8D-275D06FD144E}"/>
          </ac:spMkLst>
        </pc:spChg>
        <pc:spChg chg="del">
          <ac:chgData name="ollala rahul" userId="62555c6dc2ff665f" providerId="LiveId" clId="{5E2E0FC4-DF34-43E5-BF21-5D32AF684590}" dt="2024-05-04T12:16:29.266" v="124" actId="478"/>
          <ac:spMkLst>
            <pc:docMk/>
            <pc:sldMk cId="20824304" sldId="313"/>
            <ac:spMk id="50" creationId="{DE084E8C-B16B-6ACB-4C55-D04398077D4D}"/>
          </ac:spMkLst>
        </pc:spChg>
        <pc:spChg chg="del">
          <ac:chgData name="ollala rahul" userId="62555c6dc2ff665f" providerId="LiveId" clId="{5E2E0FC4-DF34-43E5-BF21-5D32AF684590}" dt="2024-05-04T12:16:29.266" v="124" actId="478"/>
          <ac:spMkLst>
            <pc:docMk/>
            <pc:sldMk cId="20824304" sldId="313"/>
            <ac:spMk id="55" creationId="{D8492668-1A05-D0F4-49C3-862EEE0AE5D1}"/>
          </ac:spMkLst>
        </pc:spChg>
        <pc:spChg chg="del">
          <ac:chgData name="ollala rahul" userId="62555c6dc2ff665f" providerId="LiveId" clId="{5E2E0FC4-DF34-43E5-BF21-5D32AF684590}" dt="2024-05-04T12:16:29.266" v="124" actId="478"/>
          <ac:spMkLst>
            <pc:docMk/>
            <pc:sldMk cId="20824304" sldId="313"/>
            <ac:spMk id="56" creationId="{984EFDF3-DAC5-570B-D83B-3AD1538215BE}"/>
          </ac:spMkLst>
        </pc:spChg>
        <pc:spChg chg="del">
          <ac:chgData name="ollala rahul" userId="62555c6dc2ff665f" providerId="LiveId" clId="{5E2E0FC4-DF34-43E5-BF21-5D32AF684590}" dt="2024-05-04T12:16:29.266" v="124" actId="478"/>
          <ac:spMkLst>
            <pc:docMk/>
            <pc:sldMk cId="20824304" sldId="313"/>
            <ac:spMk id="57" creationId="{DB89B875-8EE0-9381-F931-2A1929144F3D}"/>
          </ac:spMkLst>
        </pc:spChg>
        <pc:spChg chg="del">
          <ac:chgData name="ollala rahul" userId="62555c6dc2ff665f" providerId="LiveId" clId="{5E2E0FC4-DF34-43E5-BF21-5D32AF684590}" dt="2024-05-04T12:16:29.266" v="124" actId="478"/>
          <ac:spMkLst>
            <pc:docMk/>
            <pc:sldMk cId="20824304" sldId="313"/>
            <ac:spMk id="58" creationId="{CFE498C1-90F4-BE25-466A-A3A01C12EFE6}"/>
          </ac:spMkLst>
        </pc:spChg>
        <pc:spChg chg="del">
          <ac:chgData name="ollala rahul" userId="62555c6dc2ff665f" providerId="LiveId" clId="{5E2E0FC4-DF34-43E5-BF21-5D32AF684590}" dt="2024-05-04T12:16:29.266" v="124" actId="478"/>
          <ac:spMkLst>
            <pc:docMk/>
            <pc:sldMk cId="20824304" sldId="313"/>
            <ac:spMk id="59" creationId="{FF53169D-49EE-6710-5E9E-419656A9F757}"/>
          </ac:spMkLst>
        </pc:spChg>
        <pc:spChg chg="del">
          <ac:chgData name="ollala rahul" userId="62555c6dc2ff665f" providerId="LiveId" clId="{5E2E0FC4-DF34-43E5-BF21-5D32AF684590}" dt="2024-05-04T12:16:29.266" v="124" actId="478"/>
          <ac:spMkLst>
            <pc:docMk/>
            <pc:sldMk cId="20824304" sldId="313"/>
            <ac:spMk id="60" creationId="{9169087D-DD95-A086-A26A-681C7F9C36B4}"/>
          </ac:spMkLst>
        </pc:spChg>
        <pc:spChg chg="del">
          <ac:chgData name="ollala rahul" userId="62555c6dc2ff665f" providerId="LiveId" clId="{5E2E0FC4-DF34-43E5-BF21-5D32AF684590}" dt="2024-05-04T12:16:29.266" v="124" actId="478"/>
          <ac:spMkLst>
            <pc:docMk/>
            <pc:sldMk cId="20824304" sldId="313"/>
            <ac:spMk id="61" creationId="{42281058-29F4-10DC-5D8E-04258F4A0700}"/>
          </ac:spMkLst>
        </pc:spChg>
        <pc:spChg chg="del">
          <ac:chgData name="ollala rahul" userId="62555c6dc2ff665f" providerId="LiveId" clId="{5E2E0FC4-DF34-43E5-BF21-5D32AF684590}" dt="2024-05-04T12:16:29.266" v="124" actId="478"/>
          <ac:spMkLst>
            <pc:docMk/>
            <pc:sldMk cId="20824304" sldId="313"/>
            <ac:spMk id="62" creationId="{C81C887A-71C7-84F7-CCE4-68E2B22D88F4}"/>
          </ac:spMkLst>
        </pc:spChg>
        <pc:picChg chg="add mod">
          <ac:chgData name="ollala rahul" userId="62555c6dc2ff665f" providerId="LiveId" clId="{5E2E0FC4-DF34-43E5-BF21-5D32AF684590}" dt="2024-05-08T04:31:51.195" v="198" actId="1076"/>
          <ac:picMkLst>
            <pc:docMk/>
            <pc:sldMk cId="20824304" sldId="313"/>
            <ac:picMk id="4" creationId="{FE79502E-3913-51B4-C7B5-01B90ACE0B7D}"/>
          </ac:picMkLst>
        </pc:picChg>
        <pc:picChg chg="add del mod">
          <ac:chgData name="ollala rahul" userId="62555c6dc2ff665f" providerId="LiveId" clId="{5E2E0FC4-DF34-43E5-BF21-5D32AF684590}" dt="2024-05-08T04:31:09.645" v="191" actId="478"/>
          <ac:picMkLst>
            <pc:docMk/>
            <pc:sldMk cId="20824304" sldId="313"/>
            <ac:picMk id="1026" creationId="{9AC73E62-3735-936D-3D32-6EA776502791}"/>
          </ac:picMkLst>
        </pc:picChg>
      </pc:sldChg>
      <pc:sldChg chg="addSp delSp modSp add mod">
        <pc:chgData name="ollala rahul" userId="62555c6dc2ff665f" providerId="LiveId" clId="{5E2E0FC4-DF34-43E5-BF21-5D32AF684590}" dt="2024-05-08T04:41:53.505" v="213" actId="1076"/>
        <pc:sldMkLst>
          <pc:docMk/>
          <pc:sldMk cId="1153910707" sldId="314"/>
        </pc:sldMkLst>
        <pc:spChg chg="del">
          <ac:chgData name="ollala rahul" userId="62555c6dc2ff665f" providerId="LiveId" clId="{5E2E0FC4-DF34-43E5-BF21-5D32AF684590}" dt="2024-05-04T12:18:13.434" v="134" actId="478"/>
          <ac:spMkLst>
            <pc:docMk/>
            <pc:sldMk cId="1153910707" sldId="314"/>
            <ac:spMk id="3" creationId="{8C65945C-5763-26D9-878F-B137C01DF5F0}"/>
          </ac:spMkLst>
        </pc:spChg>
        <pc:picChg chg="add mod">
          <ac:chgData name="ollala rahul" userId="62555c6dc2ff665f" providerId="LiveId" clId="{5E2E0FC4-DF34-43E5-BF21-5D32AF684590}" dt="2024-05-08T04:41:53.505" v="213" actId="1076"/>
          <ac:picMkLst>
            <pc:docMk/>
            <pc:sldMk cId="1153910707" sldId="314"/>
            <ac:picMk id="3" creationId="{884FA572-2864-E57F-FA8C-573017182DCA}"/>
          </ac:picMkLst>
        </pc:picChg>
        <pc:picChg chg="del">
          <ac:chgData name="ollala rahul" userId="62555c6dc2ff665f" providerId="LiveId" clId="{5E2E0FC4-DF34-43E5-BF21-5D32AF684590}" dt="2024-05-04T12:18:13.434" v="134" actId="478"/>
          <ac:picMkLst>
            <pc:docMk/>
            <pc:sldMk cId="1153910707" sldId="314"/>
            <ac:picMk id="1026" creationId="{9AC73E62-3735-936D-3D32-6EA776502791}"/>
          </ac:picMkLst>
        </pc:picChg>
        <pc:picChg chg="add del mod">
          <ac:chgData name="ollala rahul" userId="62555c6dc2ff665f" providerId="LiveId" clId="{5E2E0FC4-DF34-43E5-BF21-5D32AF684590}" dt="2024-05-08T04:31:18.749" v="193" actId="478"/>
          <ac:picMkLst>
            <pc:docMk/>
            <pc:sldMk cId="1153910707" sldId="314"/>
            <ac:picMk id="2050" creationId="{4E4C31E8-081C-4D2C-1278-37B4E5DDDED4}"/>
          </ac:picMkLst>
        </pc:picChg>
      </pc:sldChg>
      <pc:sldChg chg="addSp delSp modSp add mod ord">
        <pc:chgData name="ollala rahul" userId="62555c6dc2ff665f" providerId="LiveId" clId="{5E2E0FC4-DF34-43E5-BF21-5D32AF684590}" dt="2024-05-08T04:32:18.472" v="203" actId="1076"/>
        <pc:sldMkLst>
          <pc:docMk/>
          <pc:sldMk cId="3913075178" sldId="315"/>
        </pc:sldMkLst>
        <pc:spChg chg="del">
          <ac:chgData name="ollala rahul" userId="62555c6dc2ff665f" providerId="LiveId" clId="{5E2E0FC4-DF34-43E5-BF21-5D32AF684590}" dt="2024-05-04T12:18:18.264" v="135" actId="478"/>
          <ac:spMkLst>
            <pc:docMk/>
            <pc:sldMk cId="3913075178" sldId="315"/>
            <ac:spMk id="3" creationId="{8C65945C-5763-26D9-878F-B137C01DF5F0}"/>
          </ac:spMkLst>
        </pc:spChg>
        <pc:picChg chg="add mod">
          <ac:chgData name="ollala rahul" userId="62555c6dc2ff665f" providerId="LiveId" clId="{5E2E0FC4-DF34-43E5-BF21-5D32AF684590}" dt="2024-05-08T04:32:18.472" v="203" actId="1076"/>
          <ac:picMkLst>
            <pc:docMk/>
            <pc:sldMk cId="3913075178" sldId="315"/>
            <ac:picMk id="3" creationId="{810A07B1-B089-04A6-1A6F-0520AD04D561}"/>
          </ac:picMkLst>
        </pc:picChg>
        <pc:picChg chg="del">
          <ac:chgData name="ollala rahul" userId="62555c6dc2ff665f" providerId="LiveId" clId="{5E2E0FC4-DF34-43E5-BF21-5D32AF684590}" dt="2024-05-04T12:18:18.264" v="135" actId="478"/>
          <ac:picMkLst>
            <pc:docMk/>
            <pc:sldMk cId="3913075178" sldId="315"/>
            <ac:picMk id="1026" creationId="{9AC73E62-3735-936D-3D32-6EA776502791}"/>
          </ac:picMkLst>
        </pc:picChg>
        <pc:picChg chg="add del mod">
          <ac:chgData name="ollala rahul" userId="62555c6dc2ff665f" providerId="LiveId" clId="{5E2E0FC4-DF34-43E5-BF21-5D32AF684590}" dt="2024-05-08T04:31:15.754" v="192" actId="478"/>
          <ac:picMkLst>
            <pc:docMk/>
            <pc:sldMk cId="3913075178" sldId="315"/>
            <ac:picMk id="3074" creationId="{DAD30FA5-B1D9-7146-D90B-FCE760DBA61E}"/>
          </ac:picMkLst>
        </pc:picChg>
      </pc:sldChg>
      <pc:sldChg chg="add">
        <pc:chgData name="ollala rahul" userId="62555c6dc2ff665f" providerId="LiveId" clId="{5E2E0FC4-DF34-43E5-BF21-5D32AF684590}" dt="2024-05-04T12:55:09.383" v="169" actId="2890"/>
        <pc:sldMkLst>
          <pc:docMk/>
          <pc:sldMk cId="4008042417" sldId="316"/>
        </pc:sldMkLst>
      </pc:sldChg>
    </pc:docChg>
  </pc:docChgLst>
</pc:chgInfo>
</file>

<file path=ppt/media/hdphoto1.wdp>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jpeg>
</file>

<file path=ppt/media/image20.jpeg>
</file>

<file path=ppt/media/image3.jpeg>
</file>

<file path=ppt/media/image4.jpeg>
</file>

<file path=ppt/media/image5.jpe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2"/>
          </p:nvPr>
        </p:nvSpPr>
        <p:spPr/>
        <p:txBody>
          <a:bodyPr/>
          <a:lstStyle/>
          <a:p>
            <a:fld id="{446EDDA2-2E17-43FA-868D-67440D6C6C87}" type="datetimeFigureOut">
              <a:rPr lang="en-US" smtClean="0"/>
              <a:t>6/11/2024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45C4C713-B9A3-40C6-949C-11614126F7F5}" type="datetimeFigureOut">
              <a:rPr lang="en-US" smtClean="0"/>
              <a:t>6/11/2024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80267106-002E-40C5-9638-5148820DB78F}" type="datetimeFigureOut">
              <a:rPr lang="en-US" smtClean="0"/>
              <a:t>6/11/2024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C90E1-8B53-6BDF-CEB6-4B73F10176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FDFA7F5-0406-0B3F-6B59-C1DA1104B2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86C37AB-3CB6-722B-D47C-FCA12FCCC559}"/>
              </a:ext>
            </a:extLst>
          </p:cNvPr>
          <p:cNvSpPr>
            <a:spLocks noGrp="1"/>
          </p:cNvSpPr>
          <p:nvPr>
            <p:ph type="dt" sz="half" idx="10"/>
          </p:nvPr>
        </p:nvSpPr>
        <p:spPr/>
        <p:txBody>
          <a:bodyPr/>
          <a:lstStyle/>
          <a:p>
            <a:fld id="{3225FEB0-4C22-4D39-BE66-E170FBB85058}" type="datetimeFigureOut">
              <a:rPr lang="en-IN" smtClean="0"/>
              <a:t>11-06-24</a:t>
            </a:fld>
            <a:endParaRPr lang="en-IN"/>
          </a:p>
        </p:txBody>
      </p:sp>
      <p:sp>
        <p:nvSpPr>
          <p:cNvPr id="5" name="Footer Placeholder 4">
            <a:extLst>
              <a:ext uri="{FF2B5EF4-FFF2-40B4-BE49-F238E27FC236}">
                <a16:creationId xmlns:a16="http://schemas.microsoft.com/office/drawing/2014/main" id="{3922D76A-E1C2-5B01-B076-6B0F95F436D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7C893C0-5DF7-BBB8-6882-C6D380D05D30}"/>
              </a:ext>
            </a:extLst>
          </p:cNvPr>
          <p:cNvSpPr>
            <a:spLocks noGrp="1"/>
          </p:cNvSpPr>
          <p:nvPr>
            <p:ph type="sldNum" sz="quarter" idx="12"/>
          </p:nvPr>
        </p:nvSpPr>
        <p:spPr/>
        <p:txBody>
          <a:bodyPr/>
          <a:lstStyle/>
          <a:p>
            <a:fld id="{D238BCF8-5482-46CA-9124-66398D6198BD}" type="slidenum">
              <a:rPr lang="en-IN" smtClean="0"/>
              <a:t>‹#›</a:t>
            </a:fld>
            <a:endParaRPr lang="en-IN"/>
          </a:p>
        </p:txBody>
      </p:sp>
    </p:spTree>
    <p:extLst>
      <p:ext uri="{BB962C8B-B14F-4D97-AF65-F5344CB8AC3E}">
        <p14:creationId xmlns:p14="http://schemas.microsoft.com/office/powerpoint/2010/main" val="712142952"/>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9EE63-1FC9-C41B-BBD5-CC4336264B8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F7344BB-CB64-6A4A-DFC6-A355CAC4BC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E175DE-0FEF-48BA-AB3B-55B333420AB4}"/>
              </a:ext>
            </a:extLst>
          </p:cNvPr>
          <p:cNvSpPr>
            <a:spLocks noGrp="1"/>
          </p:cNvSpPr>
          <p:nvPr>
            <p:ph type="dt" sz="half" idx="10"/>
          </p:nvPr>
        </p:nvSpPr>
        <p:spPr/>
        <p:txBody>
          <a:bodyPr/>
          <a:lstStyle/>
          <a:p>
            <a:fld id="{3225FEB0-4C22-4D39-BE66-E170FBB85058}" type="datetimeFigureOut">
              <a:rPr lang="en-IN" smtClean="0"/>
              <a:t>11-06-24</a:t>
            </a:fld>
            <a:endParaRPr lang="en-IN"/>
          </a:p>
        </p:txBody>
      </p:sp>
      <p:sp>
        <p:nvSpPr>
          <p:cNvPr id="5" name="Footer Placeholder 4">
            <a:extLst>
              <a:ext uri="{FF2B5EF4-FFF2-40B4-BE49-F238E27FC236}">
                <a16:creationId xmlns:a16="http://schemas.microsoft.com/office/drawing/2014/main" id="{4F47CBDE-CC6F-E1F8-A641-C0E0028B245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56FFDD-B0A3-68E7-2BD1-F48C32CB5992}"/>
              </a:ext>
            </a:extLst>
          </p:cNvPr>
          <p:cNvSpPr>
            <a:spLocks noGrp="1"/>
          </p:cNvSpPr>
          <p:nvPr>
            <p:ph type="sldNum" sz="quarter" idx="12"/>
          </p:nvPr>
        </p:nvSpPr>
        <p:spPr/>
        <p:txBody>
          <a:bodyPr/>
          <a:lstStyle/>
          <a:p>
            <a:fld id="{D238BCF8-5482-46CA-9124-66398D6198BD}" type="slidenum">
              <a:rPr lang="en-IN" smtClean="0"/>
              <a:t>‹#›</a:t>
            </a:fld>
            <a:endParaRPr lang="en-IN"/>
          </a:p>
        </p:txBody>
      </p:sp>
    </p:spTree>
    <p:extLst>
      <p:ext uri="{BB962C8B-B14F-4D97-AF65-F5344CB8AC3E}">
        <p14:creationId xmlns:p14="http://schemas.microsoft.com/office/powerpoint/2010/main" val="1400939074"/>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23DF2-AA60-F2E5-F40A-BFA62912F8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F00E2DE-CDF6-70B6-5746-0086E880B44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9B26DF6-A7D5-2484-3CA4-F57511A77531}"/>
              </a:ext>
            </a:extLst>
          </p:cNvPr>
          <p:cNvSpPr>
            <a:spLocks noGrp="1"/>
          </p:cNvSpPr>
          <p:nvPr>
            <p:ph type="dt" sz="half" idx="10"/>
          </p:nvPr>
        </p:nvSpPr>
        <p:spPr/>
        <p:txBody>
          <a:bodyPr/>
          <a:lstStyle/>
          <a:p>
            <a:fld id="{3225FEB0-4C22-4D39-BE66-E170FBB85058}" type="datetimeFigureOut">
              <a:rPr lang="en-IN" smtClean="0"/>
              <a:t>11-06-24</a:t>
            </a:fld>
            <a:endParaRPr lang="en-IN"/>
          </a:p>
        </p:txBody>
      </p:sp>
      <p:sp>
        <p:nvSpPr>
          <p:cNvPr id="5" name="Footer Placeholder 4">
            <a:extLst>
              <a:ext uri="{FF2B5EF4-FFF2-40B4-BE49-F238E27FC236}">
                <a16:creationId xmlns:a16="http://schemas.microsoft.com/office/drawing/2014/main" id="{E9994CF3-9754-6CE2-42BF-0A175E85A57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1AA625C-B786-5C93-2604-E9BF98C75C14}"/>
              </a:ext>
            </a:extLst>
          </p:cNvPr>
          <p:cNvSpPr>
            <a:spLocks noGrp="1"/>
          </p:cNvSpPr>
          <p:nvPr>
            <p:ph type="sldNum" sz="quarter" idx="12"/>
          </p:nvPr>
        </p:nvSpPr>
        <p:spPr/>
        <p:txBody>
          <a:bodyPr/>
          <a:lstStyle/>
          <a:p>
            <a:fld id="{D238BCF8-5482-46CA-9124-66398D6198BD}" type="slidenum">
              <a:rPr lang="en-IN" smtClean="0"/>
              <a:t>‹#›</a:t>
            </a:fld>
            <a:endParaRPr lang="en-IN"/>
          </a:p>
        </p:txBody>
      </p:sp>
    </p:spTree>
    <p:extLst>
      <p:ext uri="{BB962C8B-B14F-4D97-AF65-F5344CB8AC3E}">
        <p14:creationId xmlns:p14="http://schemas.microsoft.com/office/powerpoint/2010/main" val="2924628113"/>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08433-09C4-2682-70FE-651B1640EDB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57E419F-4825-EE89-7B23-55D820616C2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AF73D0E-788B-BF85-64AF-7F4ABCB9AD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D621607-8A08-449C-70B8-ED0BB4342B82}"/>
              </a:ext>
            </a:extLst>
          </p:cNvPr>
          <p:cNvSpPr>
            <a:spLocks noGrp="1"/>
          </p:cNvSpPr>
          <p:nvPr>
            <p:ph type="dt" sz="half" idx="10"/>
          </p:nvPr>
        </p:nvSpPr>
        <p:spPr/>
        <p:txBody>
          <a:bodyPr/>
          <a:lstStyle/>
          <a:p>
            <a:fld id="{3225FEB0-4C22-4D39-BE66-E170FBB85058}" type="datetimeFigureOut">
              <a:rPr lang="en-IN" smtClean="0"/>
              <a:t>11-06-24</a:t>
            </a:fld>
            <a:endParaRPr lang="en-IN"/>
          </a:p>
        </p:txBody>
      </p:sp>
      <p:sp>
        <p:nvSpPr>
          <p:cNvPr id="6" name="Footer Placeholder 5">
            <a:extLst>
              <a:ext uri="{FF2B5EF4-FFF2-40B4-BE49-F238E27FC236}">
                <a16:creationId xmlns:a16="http://schemas.microsoft.com/office/drawing/2014/main" id="{9BE7ECB4-C281-4E60-825F-B48326E8AD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C5A76E0-BF60-FBBB-B62E-52B0EA3EEB18}"/>
              </a:ext>
            </a:extLst>
          </p:cNvPr>
          <p:cNvSpPr>
            <a:spLocks noGrp="1"/>
          </p:cNvSpPr>
          <p:nvPr>
            <p:ph type="sldNum" sz="quarter" idx="12"/>
          </p:nvPr>
        </p:nvSpPr>
        <p:spPr/>
        <p:txBody>
          <a:bodyPr/>
          <a:lstStyle/>
          <a:p>
            <a:fld id="{D238BCF8-5482-46CA-9124-66398D6198BD}" type="slidenum">
              <a:rPr lang="en-IN" smtClean="0"/>
              <a:t>‹#›</a:t>
            </a:fld>
            <a:endParaRPr lang="en-IN"/>
          </a:p>
        </p:txBody>
      </p:sp>
    </p:spTree>
    <p:extLst>
      <p:ext uri="{BB962C8B-B14F-4D97-AF65-F5344CB8AC3E}">
        <p14:creationId xmlns:p14="http://schemas.microsoft.com/office/powerpoint/2010/main" val="2045077259"/>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668E3-04E0-BB2B-8FC2-88866A19AED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0D3020B-C628-DACA-8EED-F3C49E3E61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A368C4-1231-F854-3A41-332E79F4BF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80BBBB5-2FFA-8200-24A8-82949A0BDF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688347-8DEC-BC0B-771C-4227B5FDD4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0A57C94-9F4E-3AB5-E4F1-45CA076086FC}"/>
              </a:ext>
            </a:extLst>
          </p:cNvPr>
          <p:cNvSpPr>
            <a:spLocks noGrp="1"/>
          </p:cNvSpPr>
          <p:nvPr>
            <p:ph type="dt" sz="half" idx="10"/>
          </p:nvPr>
        </p:nvSpPr>
        <p:spPr/>
        <p:txBody>
          <a:bodyPr/>
          <a:lstStyle/>
          <a:p>
            <a:fld id="{3225FEB0-4C22-4D39-BE66-E170FBB85058}" type="datetimeFigureOut">
              <a:rPr lang="en-IN" smtClean="0"/>
              <a:t>11-06-24</a:t>
            </a:fld>
            <a:endParaRPr lang="en-IN"/>
          </a:p>
        </p:txBody>
      </p:sp>
      <p:sp>
        <p:nvSpPr>
          <p:cNvPr id="8" name="Footer Placeholder 7">
            <a:extLst>
              <a:ext uri="{FF2B5EF4-FFF2-40B4-BE49-F238E27FC236}">
                <a16:creationId xmlns:a16="http://schemas.microsoft.com/office/drawing/2014/main" id="{F176A004-0A2F-492D-2C8D-26DD3B13098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FD3223A-9F6F-F501-0F08-4E1A40994EDF}"/>
              </a:ext>
            </a:extLst>
          </p:cNvPr>
          <p:cNvSpPr>
            <a:spLocks noGrp="1"/>
          </p:cNvSpPr>
          <p:nvPr>
            <p:ph type="sldNum" sz="quarter" idx="12"/>
          </p:nvPr>
        </p:nvSpPr>
        <p:spPr/>
        <p:txBody>
          <a:bodyPr/>
          <a:lstStyle/>
          <a:p>
            <a:fld id="{D238BCF8-5482-46CA-9124-66398D6198BD}" type="slidenum">
              <a:rPr lang="en-IN" smtClean="0"/>
              <a:t>‹#›</a:t>
            </a:fld>
            <a:endParaRPr lang="en-IN"/>
          </a:p>
        </p:txBody>
      </p:sp>
    </p:spTree>
    <p:extLst>
      <p:ext uri="{BB962C8B-B14F-4D97-AF65-F5344CB8AC3E}">
        <p14:creationId xmlns:p14="http://schemas.microsoft.com/office/powerpoint/2010/main" val="292655142"/>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36FA0-9938-7585-F879-A89A602356D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2D70B9D-9E2F-FBF7-6AFB-AD35BAAE8552}"/>
              </a:ext>
            </a:extLst>
          </p:cNvPr>
          <p:cNvSpPr>
            <a:spLocks noGrp="1"/>
          </p:cNvSpPr>
          <p:nvPr>
            <p:ph type="dt" sz="half" idx="10"/>
          </p:nvPr>
        </p:nvSpPr>
        <p:spPr/>
        <p:txBody>
          <a:bodyPr/>
          <a:lstStyle/>
          <a:p>
            <a:fld id="{3225FEB0-4C22-4D39-BE66-E170FBB85058}" type="datetimeFigureOut">
              <a:rPr lang="en-IN" smtClean="0"/>
              <a:t>11-06-24</a:t>
            </a:fld>
            <a:endParaRPr lang="en-IN"/>
          </a:p>
        </p:txBody>
      </p:sp>
      <p:sp>
        <p:nvSpPr>
          <p:cNvPr id="4" name="Footer Placeholder 3">
            <a:extLst>
              <a:ext uri="{FF2B5EF4-FFF2-40B4-BE49-F238E27FC236}">
                <a16:creationId xmlns:a16="http://schemas.microsoft.com/office/drawing/2014/main" id="{F279A4FE-6EE9-87D5-EF02-DA4486319A6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59505F9-62F9-16F0-4530-4CDCCE9EDF76}"/>
              </a:ext>
            </a:extLst>
          </p:cNvPr>
          <p:cNvSpPr>
            <a:spLocks noGrp="1"/>
          </p:cNvSpPr>
          <p:nvPr>
            <p:ph type="sldNum" sz="quarter" idx="12"/>
          </p:nvPr>
        </p:nvSpPr>
        <p:spPr/>
        <p:txBody>
          <a:bodyPr/>
          <a:lstStyle/>
          <a:p>
            <a:fld id="{D238BCF8-5482-46CA-9124-66398D6198BD}" type="slidenum">
              <a:rPr lang="en-IN" smtClean="0"/>
              <a:t>‹#›</a:t>
            </a:fld>
            <a:endParaRPr lang="en-IN"/>
          </a:p>
        </p:txBody>
      </p:sp>
    </p:spTree>
    <p:extLst>
      <p:ext uri="{BB962C8B-B14F-4D97-AF65-F5344CB8AC3E}">
        <p14:creationId xmlns:p14="http://schemas.microsoft.com/office/powerpoint/2010/main" val="2971615600"/>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387C52-1533-006F-02A0-729C99A8795A}"/>
              </a:ext>
            </a:extLst>
          </p:cNvPr>
          <p:cNvSpPr>
            <a:spLocks noGrp="1"/>
          </p:cNvSpPr>
          <p:nvPr>
            <p:ph type="dt" sz="half" idx="10"/>
          </p:nvPr>
        </p:nvSpPr>
        <p:spPr/>
        <p:txBody>
          <a:bodyPr/>
          <a:lstStyle/>
          <a:p>
            <a:fld id="{3225FEB0-4C22-4D39-BE66-E170FBB85058}" type="datetimeFigureOut">
              <a:rPr lang="en-IN" smtClean="0"/>
              <a:t>11-06-24</a:t>
            </a:fld>
            <a:endParaRPr lang="en-IN"/>
          </a:p>
        </p:txBody>
      </p:sp>
      <p:sp>
        <p:nvSpPr>
          <p:cNvPr id="3" name="Footer Placeholder 2">
            <a:extLst>
              <a:ext uri="{FF2B5EF4-FFF2-40B4-BE49-F238E27FC236}">
                <a16:creationId xmlns:a16="http://schemas.microsoft.com/office/drawing/2014/main" id="{30C6BE8C-117E-6223-48A2-FDCECCD6A3E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865A937-7208-15A6-FA1F-C3D39B725766}"/>
              </a:ext>
            </a:extLst>
          </p:cNvPr>
          <p:cNvSpPr>
            <a:spLocks noGrp="1"/>
          </p:cNvSpPr>
          <p:nvPr>
            <p:ph type="sldNum" sz="quarter" idx="12"/>
          </p:nvPr>
        </p:nvSpPr>
        <p:spPr/>
        <p:txBody>
          <a:bodyPr/>
          <a:lstStyle/>
          <a:p>
            <a:fld id="{D238BCF8-5482-46CA-9124-66398D6198BD}" type="slidenum">
              <a:rPr lang="en-IN" smtClean="0"/>
              <a:t>‹#›</a:t>
            </a:fld>
            <a:endParaRPr lang="en-IN"/>
          </a:p>
        </p:txBody>
      </p:sp>
    </p:spTree>
    <p:extLst>
      <p:ext uri="{BB962C8B-B14F-4D97-AF65-F5344CB8AC3E}">
        <p14:creationId xmlns:p14="http://schemas.microsoft.com/office/powerpoint/2010/main" val="759748655"/>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383BA-7947-7FFA-526C-4DC75AC34C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33722A9-4678-1439-4DB4-0DF266D9CF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6DCA5F3-2399-823F-6608-8DDF2E0219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4B4BC5-1649-9EDF-9059-2EE632B68026}"/>
              </a:ext>
            </a:extLst>
          </p:cNvPr>
          <p:cNvSpPr>
            <a:spLocks noGrp="1"/>
          </p:cNvSpPr>
          <p:nvPr>
            <p:ph type="dt" sz="half" idx="10"/>
          </p:nvPr>
        </p:nvSpPr>
        <p:spPr/>
        <p:txBody>
          <a:bodyPr/>
          <a:lstStyle/>
          <a:p>
            <a:fld id="{3225FEB0-4C22-4D39-BE66-E170FBB85058}" type="datetimeFigureOut">
              <a:rPr lang="en-IN" smtClean="0"/>
              <a:t>11-06-24</a:t>
            </a:fld>
            <a:endParaRPr lang="en-IN"/>
          </a:p>
        </p:txBody>
      </p:sp>
      <p:sp>
        <p:nvSpPr>
          <p:cNvPr id="6" name="Footer Placeholder 5">
            <a:extLst>
              <a:ext uri="{FF2B5EF4-FFF2-40B4-BE49-F238E27FC236}">
                <a16:creationId xmlns:a16="http://schemas.microsoft.com/office/drawing/2014/main" id="{D01328E2-4703-CA7E-D43E-7098EAB330A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405D35F-70E8-4628-DB6C-BAEFC82D07CE}"/>
              </a:ext>
            </a:extLst>
          </p:cNvPr>
          <p:cNvSpPr>
            <a:spLocks noGrp="1"/>
          </p:cNvSpPr>
          <p:nvPr>
            <p:ph type="sldNum" sz="quarter" idx="12"/>
          </p:nvPr>
        </p:nvSpPr>
        <p:spPr/>
        <p:txBody>
          <a:bodyPr/>
          <a:lstStyle/>
          <a:p>
            <a:fld id="{D238BCF8-5482-46CA-9124-66398D6198BD}" type="slidenum">
              <a:rPr lang="en-IN" smtClean="0"/>
              <a:t>‹#›</a:t>
            </a:fld>
            <a:endParaRPr lang="en-IN"/>
          </a:p>
        </p:txBody>
      </p:sp>
    </p:spTree>
    <p:extLst>
      <p:ext uri="{BB962C8B-B14F-4D97-AF65-F5344CB8AC3E}">
        <p14:creationId xmlns:p14="http://schemas.microsoft.com/office/powerpoint/2010/main" val="18078902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FC9294A8-CF3A-4B49-9D45-7911078CE5FE}" type="datetimeFigureOut">
              <a:rPr lang="en-US" smtClean="0"/>
              <a:t>6/11/2024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E32E8-D2F9-8085-2685-9B01B484CD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FDDC1F4-E2FC-57D7-F68F-70F133B0F7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3A3F4FB-3B6D-2825-3FAE-29381D08D0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F88EF4-E01E-F4E7-B2D9-FB7B28C40580}"/>
              </a:ext>
            </a:extLst>
          </p:cNvPr>
          <p:cNvSpPr>
            <a:spLocks noGrp="1"/>
          </p:cNvSpPr>
          <p:nvPr>
            <p:ph type="dt" sz="half" idx="10"/>
          </p:nvPr>
        </p:nvSpPr>
        <p:spPr/>
        <p:txBody>
          <a:bodyPr/>
          <a:lstStyle/>
          <a:p>
            <a:fld id="{3225FEB0-4C22-4D39-BE66-E170FBB85058}" type="datetimeFigureOut">
              <a:rPr lang="en-IN" smtClean="0"/>
              <a:t>11-06-24</a:t>
            </a:fld>
            <a:endParaRPr lang="en-IN"/>
          </a:p>
        </p:txBody>
      </p:sp>
      <p:sp>
        <p:nvSpPr>
          <p:cNvPr id="6" name="Footer Placeholder 5">
            <a:extLst>
              <a:ext uri="{FF2B5EF4-FFF2-40B4-BE49-F238E27FC236}">
                <a16:creationId xmlns:a16="http://schemas.microsoft.com/office/drawing/2014/main" id="{7385029D-C40A-B1A1-9470-E67F16B2DF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C0BABEE-591A-0245-8F24-5CBCD7B05E34}"/>
              </a:ext>
            </a:extLst>
          </p:cNvPr>
          <p:cNvSpPr>
            <a:spLocks noGrp="1"/>
          </p:cNvSpPr>
          <p:nvPr>
            <p:ph type="sldNum" sz="quarter" idx="12"/>
          </p:nvPr>
        </p:nvSpPr>
        <p:spPr/>
        <p:txBody>
          <a:bodyPr/>
          <a:lstStyle/>
          <a:p>
            <a:fld id="{D238BCF8-5482-46CA-9124-66398D6198BD}" type="slidenum">
              <a:rPr lang="en-IN" smtClean="0"/>
              <a:t>‹#›</a:t>
            </a:fld>
            <a:endParaRPr lang="en-IN"/>
          </a:p>
        </p:txBody>
      </p:sp>
    </p:spTree>
    <p:extLst>
      <p:ext uri="{BB962C8B-B14F-4D97-AF65-F5344CB8AC3E}">
        <p14:creationId xmlns:p14="http://schemas.microsoft.com/office/powerpoint/2010/main" val="1775011361"/>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B9EE9-8E32-CBF2-5D00-6121E17E181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A615296-610E-A66B-93A2-DFC889E808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D07BE1-C906-719C-99A0-81F30BBE9C97}"/>
              </a:ext>
            </a:extLst>
          </p:cNvPr>
          <p:cNvSpPr>
            <a:spLocks noGrp="1"/>
          </p:cNvSpPr>
          <p:nvPr>
            <p:ph type="dt" sz="half" idx="10"/>
          </p:nvPr>
        </p:nvSpPr>
        <p:spPr/>
        <p:txBody>
          <a:bodyPr/>
          <a:lstStyle/>
          <a:p>
            <a:fld id="{3225FEB0-4C22-4D39-BE66-E170FBB85058}" type="datetimeFigureOut">
              <a:rPr lang="en-IN" smtClean="0"/>
              <a:t>11-06-24</a:t>
            </a:fld>
            <a:endParaRPr lang="en-IN"/>
          </a:p>
        </p:txBody>
      </p:sp>
      <p:sp>
        <p:nvSpPr>
          <p:cNvPr id="5" name="Footer Placeholder 4">
            <a:extLst>
              <a:ext uri="{FF2B5EF4-FFF2-40B4-BE49-F238E27FC236}">
                <a16:creationId xmlns:a16="http://schemas.microsoft.com/office/drawing/2014/main" id="{8ABBB8A1-C8C2-30F1-AB89-7AC3F0D626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8A7F31E-70B7-17B4-AEA0-9A788E7C8487}"/>
              </a:ext>
            </a:extLst>
          </p:cNvPr>
          <p:cNvSpPr>
            <a:spLocks noGrp="1"/>
          </p:cNvSpPr>
          <p:nvPr>
            <p:ph type="sldNum" sz="quarter" idx="12"/>
          </p:nvPr>
        </p:nvSpPr>
        <p:spPr/>
        <p:txBody>
          <a:bodyPr/>
          <a:lstStyle/>
          <a:p>
            <a:fld id="{D238BCF8-5482-46CA-9124-66398D6198BD}" type="slidenum">
              <a:rPr lang="en-IN" smtClean="0"/>
              <a:t>‹#›</a:t>
            </a:fld>
            <a:endParaRPr lang="en-IN"/>
          </a:p>
        </p:txBody>
      </p:sp>
    </p:spTree>
    <p:extLst>
      <p:ext uri="{BB962C8B-B14F-4D97-AF65-F5344CB8AC3E}">
        <p14:creationId xmlns:p14="http://schemas.microsoft.com/office/powerpoint/2010/main" val="2470997886"/>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F58192B-E7D8-97DE-B2F2-1231F9AFA63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5BE056E-6CB0-2AFF-D0D1-DC79EC700B5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5E963D-3358-0BDE-F2F0-58F1E03F72FE}"/>
              </a:ext>
            </a:extLst>
          </p:cNvPr>
          <p:cNvSpPr>
            <a:spLocks noGrp="1"/>
          </p:cNvSpPr>
          <p:nvPr>
            <p:ph type="dt" sz="half" idx="10"/>
          </p:nvPr>
        </p:nvSpPr>
        <p:spPr/>
        <p:txBody>
          <a:bodyPr/>
          <a:lstStyle/>
          <a:p>
            <a:fld id="{3225FEB0-4C22-4D39-BE66-E170FBB85058}" type="datetimeFigureOut">
              <a:rPr lang="en-IN" smtClean="0"/>
              <a:t>11-06-24</a:t>
            </a:fld>
            <a:endParaRPr lang="en-IN"/>
          </a:p>
        </p:txBody>
      </p:sp>
      <p:sp>
        <p:nvSpPr>
          <p:cNvPr id="5" name="Footer Placeholder 4">
            <a:extLst>
              <a:ext uri="{FF2B5EF4-FFF2-40B4-BE49-F238E27FC236}">
                <a16:creationId xmlns:a16="http://schemas.microsoft.com/office/drawing/2014/main" id="{9695189C-4E70-2D1B-A79A-EE05BBECF0C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579037C-EC78-9CFA-FED5-6E64096874DA}"/>
              </a:ext>
            </a:extLst>
          </p:cNvPr>
          <p:cNvSpPr>
            <a:spLocks noGrp="1"/>
          </p:cNvSpPr>
          <p:nvPr>
            <p:ph type="sldNum" sz="quarter" idx="12"/>
          </p:nvPr>
        </p:nvSpPr>
        <p:spPr/>
        <p:txBody>
          <a:bodyPr/>
          <a:lstStyle/>
          <a:p>
            <a:fld id="{D238BCF8-5482-46CA-9124-66398D6198BD}" type="slidenum">
              <a:rPr lang="en-IN" smtClean="0"/>
              <a:t>‹#›</a:t>
            </a:fld>
            <a:endParaRPr lang="en-IN"/>
          </a:p>
        </p:txBody>
      </p:sp>
    </p:spTree>
    <p:extLst>
      <p:ext uri="{BB962C8B-B14F-4D97-AF65-F5344CB8AC3E}">
        <p14:creationId xmlns:p14="http://schemas.microsoft.com/office/powerpoint/2010/main" val="2973240780"/>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420284"/>
            <a:ext cx="5181600" cy="980017"/>
          </a:xfrm>
        </p:spPr>
        <p:txBody>
          <a:bodyPr/>
          <a:lstStyle/>
          <a:p>
            <a:r>
              <a:rPr lang="en-US"/>
              <a:t>Click to edit Master title style</a:t>
            </a:r>
          </a:p>
        </p:txBody>
      </p:sp>
      <p:sp>
        <p:nvSpPr>
          <p:cNvPr id="3" name="Subtitle 2"/>
          <p:cNvSpPr>
            <a:spLocks noGrp="1"/>
          </p:cNvSpPr>
          <p:nvPr>
            <p:ph type="subTitle" idx="1"/>
          </p:nvPr>
        </p:nvSpPr>
        <p:spPr>
          <a:xfrm>
            <a:off x="914400" y="2590800"/>
            <a:ext cx="4267200" cy="1168400"/>
          </a:xfrm>
        </p:spPr>
        <p:txBody>
          <a:bodyPr/>
          <a:lstStyle>
            <a:lvl1pPr marL="0" indent="0" algn="ctr">
              <a:buNone/>
              <a:defRPr>
                <a:solidFill>
                  <a:schemeClr val="tx1">
                    <a:tint val="75000"/>
                  </a:schemeClr>
                </a:solidFill>
              </a:defRPr>
            </a:lvl1pPr>
            <a:lvl2pPr marL="304800" indent="0" algn="ctr">
              <a:buNone/>
              <a:defRPr>
                <a:solidFill>
                  <a:schemeClr val="tx1">
                    <a:tint val="75000"/>
                  </a:schemeClr>
                </a:solidFill>
              </a:defRPr>
            </a:lvl2pPr>
            <a:lvl3pPr marL="609600" indent="0" algn="ctr">
              <a:buNone/>
              <a:defRPr>
                <a:solidFill>
                  <a:schemeClr val="tx1">
                    <a:tint val="75000"/>
                  </a:schemeClr>
                </a:solidFill>
              </a:defRPr>
            </a:lvl3pPr>
            <a:lvl4pPr marL="914400" indent="0" algn="ctr">
              <a:buNone/>
              <a:defRPr>
                <a:solidFill>
                  <a:schemeClr val="tx1">
                    <a:tint val="75000"/>
                  </a:schemeClr>
                </a:solidFill>
              </a:defRPr>
            </a:lvl4pPr>
            <a:lvl5pPr marL="1219200" indent="0" algn="ctr">
              <a:buNone/>
              <a:defRPr>
                <a:solidFill>
                  <a:schemeClr val="tx1">
                    <a:tint val="75000"/>
                  </a:schemeClr>
                </a:solidFill>
              </a:defRPr>
            </a:lvl5pPr>
            <a:lvl6pPr marL="1524000" indent="0" algn="ctr">
              <a:buNone/>
              <a:defRPr>
                <a:solidFill>
                  <a:schemeClr val="tx1">
                    <a:tint val="75000"/>
                  </a:schemeClr>
                </a:solidFill>
              </a:defRPr>
            </a:lvl6pPr>
            <a:lvl7pPr marL="1828800" indent="0" algn="ctr">
              <a:buNone/>
              <a:defRPr>
                <a:solidFill>
                  <a:schemeClr val="tx1">
                    <a:tint val="75000"/>
                  </a:schemeClr>
                </a:solidFill>
              </a:defRPr>
            </a:lvl7pPr>
            <a:lvl8pPr marL="2133600" indent="0" algn="ctr">
              <a:buNone/>
              <a:defRPr>
                <a:solidFill>
                  <a:schemeClr val="tx1">
                    <a:tint val="75000"/>
                  </a:schemeClr>
                </a:solidFill>
              </a:defRPr>
            </a:lvl8pPr>
            <a:lvl9pPr marL="24384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81542" y="2937933"/>
            <a:ext cx="5181600" cy="908050"/>
          </a:xfrm>
        </p:spPr>
        <p:txBody>
          <a:bodyPr anchor="t"/>
          <a:lstStyle>
            <a:lvl1pPr algn="l">
              <a:defRPr sz="2667" b="1" cap="all"/>
            </a:lvl1pPr>
          </a:lstStyle>
          <a:p>
            <a:r>
              <a:rPr lang="en-US"/>
              <a:t>Click to edit Master title style</a:t>
            </a:r>
          </a:p>
        </p:txBody>
      </p:sp>
      <p:sp>
        <p:nvSpPr>
          <p:cNvPr id="3" name="Text Placeholder 2"/>
          <p:cNvSpPr>
            <a:spLocks noGrp="1"/>
          </p:cNvSpPr>
          <p:nvPr>
            <p:ph type="body" idx="1"/>
          </p:nvPr>
        </p:nvSpPr>
        <p:spPr>
          <a:xfrm>
            <a:off x="481542" y="1937809"/>
            <a:ext cx="5181600" cy="1000125"/>
          </a:xfrm>
        </p:spPr>
        <p:txBody>
          <a:bodyPr anchor="b"/>
          <a:lstStyle>
            <a:lvl1pPr marL="0" indent="0">
              <a:buNone/>
              <a:defRPr sz="1333">
                <a:solidFill>
                  <a:schemeClr val="tx1">
                    <a:tint val="75000"/>
                  </a:schemeClr>
                </a:solidFill>
              </a:defRPr>
            </a:lvl1pPr>
            <a:lvl2pPr marL="304800" indent="0">
              <a:buNone/>
              <a:defRPr sz="1200">
                <a:solidFill>
                  <a:schemeClr val="tx1">
                    <a:tint val="75000"/>
                  </a:schemeClr>
                </a:solidFill>
              </a:defRPr>
            </a:lvl2pPr>
            <a:lvl3pPr marL="609600" indent="0">
              <a:buNone/>
              <a:defRPr sz="1067">
                <a:solidFill>
                  <a:schemeClr val="tx1">
                    <a:tint val="75000"/>
                  </a:schemeClr>
                </a:solidFill>
              </a:defRPr>
            </a:lvl3pPr>
            <a:lvl4pPr marL="914400" indent="0">
              <a:buNone/>
              <a:defRPr sz="933">
                <a:solidFill>
                  <a:schemeClr val="tx1">
                    <a:tint val="75000"/>
                  </a:schemeClr>
                </a:solidFill>
              </a:defRPr>
            </a:lvl4pPr>
            <a:lvl5pPr marL="1219200" indent="0">
              <a:buNone/>
              <a:defRPr sz="933">
                <a:solidFill>
                  <a:schemeClr val="tx1">
                    <a:tint val="75000"/>
                  </a:schemeClr>
                </a:solidFill>
              </a:defRPr>
            </a:lvl5pPr>
            <a:lvl6pPr marL="1524000" indent="0">
              <a:buNone/>
              <a:defRPr sz="933">
                <a:solidFill>
                  <a:schemeClr val="tx1">
                    <a:tint val="75000"/>
                  </a:schemeClr>
                </a:solidFill>
              </a:defRPr>
            </a:lvl6pPr>
            <a:lvl7pPr marL="1828800" indent="0">
              <a:buNone/>
              <a:defRPr sz="933">
                <a:solidFill>
                  <a:schemeClr val="tx1">
                    <a:tint val="75000"/>
                  </a:schemeClr>
                </a:solidFill>
              </a:defRPr>
            </a:lvl7pPr>
            <a:lvl8pPr marL="2133600" indent="0">
              <a:buNone/>
              <a:defRPr sz="933">
                <a:solidFill>
                  <a:schemeClr val="tx1">
                    <a:tint val="75000"/>
                  </a:schemeClr>
                </a:solidFill>
              </a:defRPr>
            </a:lvl8pPr>
            <a:lvl9pPr marL="2438400" indent="0">
              <a:buNone/>
              <a:defRPr sz="9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4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098800" y="1066800"/>
            <a:ext cx="2692400" cy="3017309"/>
          </a:xfrm>
        </p:spPr>
        <p:txBody>
          <a:bodyPr/>
          <a:lstStyle>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t>6/11/2024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04800" y="1023409"/>
            <a:ext cx="2693459" cy="426508"/>
          </a:xfrm>
        </p:spPr>
        <p:txBody>
          <a:bodyPr anchor="b"/>
          <a:lstStyle>
            <a:lvl1pPr marL="0" indent="0">
              <a:buNone/>
              <a:defRPr sz="1600" b="1"/>
            </a:lvl1pPr>
            <a:lvl2pPr marL="304800" indent="0">
              <a:buNone/>
              <a:defRPr sz="1333" b="1"/>
            </a:lvl2pPr>
            <a:lvl3pPr marL="609600" indent="0">
              <a:buNone/>
              <a:defRPr sz="1200" b="1"/>
            </a:lvl3pPr>
            <a:lvl4pPr marL="914400" indent="0">
              <a:buNone/>
              <a:defRPr sz="1067" b="1"/>
            </a:lvl4pPr>
            <a:lvl5pPr marL="1219200" indent="0">
              <a:buNone/>
              <a:defRPr sz="1067" b="1"/>
            </a:lvl5pPr>
            <a:lvl6pPr marL="1524000" indent="0">
              <a:buNone/>
              <a:defRPr sz="1067" b="1"/>
            </a:lvl6pPr>
            <a:lvl7pPr marL="1828800" indent="0">
              <a:buNone/>
              <a:defRPr sz="1067" b="1"/>
            </a:lvl7pPr>
            <a:lvl8pPr marL="2133600" indent="0">
              <a:buNone/>
              <a:defRPr sz="1067" b="1"/>
            </a:lvl8pPr>
            <a:lvl9pPr marL="2438400" indent="0">
              <a:buNone/>
              <a:defRPr sz="1067" b="1"/>
            </a:lvl9pPr>
          </a:lstStyle>
          <a:p>
            <a:pPr lvl="0"/>
            <a:r>
              <a:rPr lang="en-US"/>
              <a:t>Click to edit Master text styles</a:t>
            </a:r>
          </a:p>
        </p:txBody>
      </p:sp>
      <p:sp>
        <p:nvSpPr>
          <p:cNvPr id="4" name="Content Placeholder 3"/>
          <p:cNvSpPr>
            <a:spLocks noGrp="1"/>
          </p:cNvSpPr>
          <p:nvPr>
            <p:ph sz="half" idx="2"/>
          </p:nvPr>
        </p:nvSpPr>
        <p:spPr>
          <a:xfrm>
            <a:off x="304800" y="1449917"/>
            <a:ext cx="2693459"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096683" y="1023409"/>
            <a:ext cx="2694517" cy="426508"/>
          </a:xfrm>
        </p:spPr>
        <p:txBody>
          <a:bodyPr anchor="b"/>
          <a:lstStyle>
            <a:lvl1pPr marL="0" indent="0">
              <a:buNone/>
              <a:defRPr sz="1600" b="1"/>
            </a:lvl1pPr>
            <a:lvl2pPr marL="304800" indent="0">
              <a:buNone/>
              <a:defRPr sz="1333" b="1"/>
            </a:lvl2pPr>
            <a:lvl3pPr marL="609600" indent="0">
              <a:buNone/>
              <a:defRPr sz="1200" b="1"/>
            </a:lvl3pPr>
            <a:lvl4pPr marL="914400" indent="0">
              <a:buNone/>
              <a:defRPr sz="1067" b="1"/>
            </a:lvl4pPr>
            <a:lvl5pPr marL="1219200" indent="0">
              <a:buNone/>
              <a:defRPr sz="1067" b="1"/>
            </a:lvl5pPr>
            <a:lvl6pPr marL="1524000" indent="0">
              <a:buNone/>
              <a:defRPr sz="1067" b="1"/>
            </a:lvl6pPr>
            <a:lvl7pPr marL="1828800" indent="0">
              <a:buNone/>
              <a:defRPr sz="1067" b="1"/>
            </a:lvl7pPr>
            <a:lvl8pPr marL="2133600" indent="0">
              <a:buNone/>
              <a:defRPr sz="1067" b="1"/>
            </a:lvl8pPr>
            <a:lvl9pPr marL="2438400" indent="0">
              <a:buNone/>
              <a:defRPr sz="1067" b="1"/>
            </a:lvl9pPr>
          </a:lstStyle>
          <a:p>
            <a:pPr lvl="0"/>
            <a:r>
              <a:rPr lang="en-US"/>
              <a:t>Click to edit Master text styles</a:t>
            </a:r>
          </a:p>
        </p:txBody>
      </p:sp>
      <p:sp>
        <p:nvSpPr>
          <p:cNvPr id="6" name="Content Placeholder 5"/>
          <p:cNvSpPr>
            <a:spLocks noGrp="1"/>
          </p:cNvSpPr>
          <p:nvPr>
            <p:ph sz="quarter" idx="4"/>
          </p:nvPr>
        </p:nvSpPr>
        <p:spPr>
          <a:xfrm>
            <a:off x="3096683" y="1449917"/>
            <a:ext cx="2694517" cy="2634192"/>
          </a:xfrm>
        </p:spPr>
        <p:txBody>
          <a:bodyPr/>
          <a:lstStyle>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6/11/2024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6/11/2024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6/11/2024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p>
        </p:txBody>
      </p:sp>
      <p:sp>
        <p:nvSpPr>
          <p:cNvPr id="4" name="Date Placeholder 3"/>
          <p:cNvSpPr>
            <a:spLocks noGrp="1"/>
          </p:cNvSpPr>
          <p:nvPr>
            <p:ph type="dt" sz="half" idx="2"/>
          </p:nvPr>
        </p:nvSpPr>
        <p:spPr/>
        <p:txBody>
          <a:bodyPr/>
          <a:lstStyle/>
          <a:p>
            <a:fld id="{D7B203EC-3578-4EE4-B654-3244AE7FD58D}" type="datetimeFigureOut">
              <a:rPr lang="en-US" smtClean="0"/>
              <a:t>6/11/2024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0" y="182033"/>
            <a:ext cx="2005542" cy="774700"/>
          </a:xfrm>
        </p:spPr>
        <p:txBody>
          <a:bodyPr anchor="b"/>
          <a:lstStyle>
            <a:lvl1pPr algn="l">
              <a:defRPr sz="1333" b="1"/>
            </a:lvl1pPr>
          </a:lstStyle>
          <a:p>
            <a:r>
              <a:rPr lang="en-US"/>
              <a:t>Click to edit Master title style</a:t>
            </a:r>
          </a:p>
        </p:txBody>
      </p:sp>
      <p:sp>
        <p:nvSpPr>
          <p:cNvPr id="3" name="Content Placeholder 2"/>
          <p:cNvSpPr>
            <a:spLocks noGrp="1"/>
          </p:cNvSpPr>
          <p:nvPr>
            <p:ph idx="1"/>
          </p:nvPr>
        </p:nvSpPr>
        <p:spPr>
          <a:xfrm>
            <a:off x="2383367" y="182033"/>
            <a:ext cx="3407833" cy="3902075"/>
          </a:xfrm>
        </p:spPr>
        <p:txBody>
          <a:bodyPr/>
          <a:lstStyle>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956733"/>
            <a:ext cx="2005542" cy="3127375"/>
          </a:xfrm>
        </p:spPr>
        <p:txBody>
          <a:bodyPr/>
          <a:lstStyle>
            <a:lvl1pPr marL="0" indent="0">
              <a:buNone/>
              <a:defRPr sz="933"/>
            </a:lvl1pPr>
            <a:lvl2pPr marL="304800" indent="0">
              <a:buNone/>
              <a:defRPr sz="800"/>
            </a:lvl2pPr>
            <a:lvl3pPr marL="609600" indent="0">
              <a:buNone/>
              <a:defRPr sz="667"/>
            </a:lvl3pPr>
            <a:lvl4pPr marL="914400" indent="0">
              <a:buNone/>
              <a:defRPr sz="600"/>
            </a:lvl4pPr>
            <a:lvl5pPr marL="1219200" indent="0">
              <a:buNone/>
              <a:defRPr sz="600"/>
            </a:lvl5pPr>
            <a:lvl6pPr marL="1524000" indent="0">
              <a:buNone/>
              <a:defRPr sz="600"/>
            </a:lvl6pPr>
            <a:lvl7pPr marL="1828800" indent="0">
              <a:buNone/>
              <a:defRPr sz="600"/>
            </a:lvl7pPr>
            <a:lvl8pPr marL="2133600" indent="0">
              <a:buNone/>
              <a:defRPr sz="600"/>
            </a:lvl8pPr>
            <a:lvl9pPr marL="2438400"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94859" y="3200400"/>
            <a:ext cx="3657600" cy="377825"/>
          </a:xfrm>
        </p:spPr>
        <p:txBody>
          <a:bodyPr anchor="b"/>
          <a:lstStyle>
            <a:lvl1pPr algn="l">
              <a:defRPr sz="1333" b="1"/>
            </a:lvl1pPr>
          </a:lstStyle>
          <a:p>
            <a:r>
              <a:rPr lang="en-US"/>
              <a:t>Click to edit Master title style</a:t>
            </a:r>
          </a:p>
        </p:txBody>
      </p:sp>
      <p:sp>
        <p:nvSpPr>
          <p:cNvPr id="3" name="Picture Placeholder 2"/>
          <p:cNvSpPr>
            <a:spLocks noGrp="1"/>
          </p:cNvSpPr>
          <p:nvPr>
            <p:ph type="pic" idx="1"/>
          </p:nvPr>
        </p:nvSpPr>
        <p:spPr>
          <a:xfrm>
            <a:off x="1194859" y="408517"/>
            <a:ext cx="3657600" cy="2743200"/>
          </a:xfrm>
        </p:spPr>
        <p:txBody>
          <a:bodyPr/>
          <a:lstStyle>
            <a:lvl1pPr marL="0" indent="0">
              <a:buNone/>
              <a:defRPr sz="2133"/>
            </a:lvl1pPr>
            <a:lvl2pPr marL="304800" indent="0">
              <a:buNone/>
              <a:defRPr sz="1867"/>
            </a:lvl2pPr>
            <a:lvl3pPr marL="609600" indent="0">
              <a:buNone/>
              <a:defRPr sz="1600"/>
            </a:lvl3pPr>
            <a:lvl4pPr marL="914400" indent="0">
              <a:buNone/>
              <a:defRPr sz="1333"/>
            </a:lvl4pPr>
            <a:lvl5pPr marL="1219200" indent="0">
              <a:buNone/>
              <a:defRPr sz="1333"/>
            </a:lvl5pPr>
            <a:lvl6pPr marL="1524000" indent="0">
              <a:buNone/>
              <a:defRPr sz="1333"/>
            </a:lvl6pPr>
            <a:lvl7pPr marL="1828800" indent="0">
              <a:buNone/>
              <a:defRPr sz="1333"/>
            </a:lvl7pPr>
            <a:lvl8pPr marL="2133600" indent="0">
              <a:buNone/>
              <a:defRPr sz="1333"/>
            </a:lvl8pPr>
            <a:lvl9pPr marL="2438400" indent="0">
              <a:buNone/>
              <a:defRPr sz="1333"/>
            </a:lvl9pPr>
          </a:lstStyle>
          <a:p>
            <a:endParaRPr lang="en-US"/>
          </a:p>
        </p:txBody>
      </p:sp>
      <p:sp>
        <p:nvSpPr>
          <p:cNvPr id="4" name="Text Placeholder 3"/>
          <p:cNvSpPr>
            <a:spLocks noGrp="1"/>
          </p:cNvSpPr>
          <p:nvPr>
            <p:ph type="body" sz="half" idx="2"/>
          </p:nvPr>
        </p:nvSpPr>
        <p:spPr>
          <a:xfrm>
            <a:off x="1194859" y="3578225"/>
            <a:ext cx="3657600" cy="536575"/>
          </a:xfrm>
        </p:spPr>
        <p:txBody>
          <a:bodyPr/>
          <a:lstStyle>
            <a:lvl1pPr marL="0" indent="0">
              <a:buNone/>
              <a:defRPr sz="933"/>
            </a:lvl1pPr>
            <a:lvl2pPr marL="304800" indent="0">
              <a:buNone/>
              <a:defRPr sz="800"/>
            </a:lvl2pPr>
            <a:lvl3pPr marL="609600" indent="0">
              <a:buNone/>
              <a:defRPr sz="667"/>
            </a:lvl3pPr>
            <a:lvl4pPr marL="914400" indent="0">
              <a:buNone/>
              <a:defRPr sz="600"/>
            </a:lvl4pPr>
            <a:lvl5pPr marL="1219200" indent="0">
              <a:buNone/>
              <a:defRPr sz="600"/>
            </a:lvl5pPr>
            <a:lvl6pPr marL="1524000" indent="0">
              <a:buNone/>
              <a:defRPr sz="600"/>
            </a:lvl6pPr>
            <a:lvl7pPr marL="1828800" indent="0">
              <a:buNone/>
              <a:defRPr sz="600"/>
            </a:lvl7pPr>
            <a:lvl8pPr marL="2133600" indent="0">
              <a:buNone/>
              <a:defRPr sz="600"/>
            </a:lvl8pPr>
            <a:lvl9pPr marL="2438400" indent="0">
              <a:buNone/>
              <a:defRPr sz="6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419600" y="183092"/>
            <a:ext cx="1371600" cy="390101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4800" y="183092"/>
            <a:ext cx="4013200" cy="39010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6/11/2024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3"/>
          </p:nvPr>
        </p:nvSpPr>
        <p:spPr/>
        <p:txBody>
          <a:bodyPr/>
          <a:lstStyle/>
          <a:p>
            <a:fld id="{24D189EB-BDE8-4B1C-B142-DD819B285F67}" type="datetimeFigureOut">
              <a:rPr lang="en-US" smtClean="0"/>
              <a:t>6/11/2024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5"/>
          </p:nvPr>
        </p:nvSpPr>
        <p:spPr/>
        <p:txBody>
          <a:bodyPr/>
          <a:lstStyle/>
          <a:p>
            <a:fld id="{8784DE6C-A987-4C5F-9279-2EAA52BAD6D0}" type="datetimeFigureOut">
              <a:rPr lang="en-US" smtClean="0"/>
              <a:t>6/11/2024</a:t>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
          </p:nvPr>
        </p:nvSpPr>
        <p:spPr/>
        <p:txBody>
          <a:bodyPr/>
          <a:lstStyle/>
          <a:p>
            <a:fld id="{B08AC7DB-66DC-4059-81E3-16102B2A1821}" type="datetimeFigureOut">
              <a:rPr lang="en-US" smtClean="0"/>
              <a:t>6/11/2024</a:t>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8C8A298D-4582-4F10-B705-F5E457950CEE}" type="datetimeFigureOut">
              <a:rPr lang="en-US" smtClean="0"/>
              <a:t>6/11/2024</a:t>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53AADC18-44B7-4F58-A6BE-4D1723466F13}" type="datetimeFigureOut">
              <a:rPr lang="en-US" smtClean="0"/>
              <a:t>6/11/2024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6F394896-05C5-4662-8DE7-08B64E026787}" type="datetimeFigureOut">
              <a:rPr lang="en-US" smtClean="0"/>
              <a:t>6/11/2024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6/11/2024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D0DAEE-2B24-CCF4-7184-12A9E07C56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FCCEF63-34B0-1000-0F3F-D7B30F9B51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73D9C7A-3B33-0B05-6B8A-CF68FA7D22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225FEB0-4C22-4D39-BE66-E170FBB85058}" type="datetimeFigureOut">
              <a:rPr lang="en-IN" smtClean="0"/>
              <a:t>11-06-24</a:t>
            </a:fld>
            <a:endParaRPr lang="en-IN"/>
          </a:p>
        </p:txBody>
      </p:sp>
      <p:sp>
        <p:nvSpPr>
          <p:cNvPr id="5" name="Footer Placeholder 4">
            <a:extLst>
              <a:ext uri="{FF2B5EF4-FFF2-40B4-BE49-F238E27FC236}">
                <a16:creationId xmlns:a16="http://schemas.microsoft.com/office/drawing/2014/main" id="{DF01842B-CFB1-599E-40FF-3EC3968AD7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 name="Slide Number Placeholder 5">
            <a:extLst>
              <a:ext uri="{FF2B5EF4-FFF2-40B4-BE49-F238E27FC236}">
                <a16:creationId xmlns:a16="http://schemas.microsoft.com/office/drawing/2014/main" id="{0D4D1535-EEDE-5D31-D59B-0D66E7C5B6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238BCF8-5482-46CA-9124-66398D6198BD}" type="slidenum">
              <a:rPr lang="en-IN" smtClean="0"/>
              <a:t>‹#›</a:t>
            </a:fld>
            <a:endParaRPr lang="en-IN"/>
          </a:p>
        </p:txBody>
      </p:sp>
    </p:spTree>
    <p:extLst>
      <p:ext uri="{BB962C8B-B14F-4D97-AF65-F5344CB8AC3E}">
        <p14:creationId xmlns:p14="http://schemas.microsoft.com/office/powerpoint/2010/main" val="3529910300"/>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183092"/>
            <a:ext cx="5486400" cy="762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4800" y="1066800"/>
            <a:ext cx="5486400" cy="301730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4800" y="4237567"/>
            <a:ext cx="1422400" cy="243417"/>
          </a:xfrm>
          <a:prstGeom prst="rect">
            <a:avLst/>
          </a:prstGeom>
        </p:spPr>
        <p:txBody>
          <a:bodyPr vert="horz" lIns="91440" tIns="45720" rIns="91440" bIns="45720" rtlCol="0" anchor="ctr"/>
          <a:lstStyle>
            <a:defPPr>
              <a:defRPr lang="en-US"/>
            </a:defPPr>
            <a:lvl1pPr marL="0" algn="l" defTabSz="609600" rtl="0" eaLnBrk="1" latinLnBrk="0" hangingPunct="1">
              <a:defRPr sz="800" kern="1200">
                <a:solidFill>
                  <a:schemeClr val="tx1">
                    <a:tint val="75000"/>
                  </a:schemeClr>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fld id="{1D8BD707-D9CF-40AE-B4C6-C98DA3205C09}" type="datetimeFigureOut">
              <a:rPr lang="en-US" smtClean="0"/>
              <a:t>6/11/2024</a:t>
            </a:fld>
            <a:endParaRPr lang="en-US"/>
          </a:p>
        </p:txBody>
      </p:sp>
      <p:sp>
        <p:nvSpPr>
          <p:cNvPr id="5" name="Footer Placeholder 4"/>
          <p:cNvSpPr>
            <a:spLocks noGrp="1"/>
          </p:cNvSpPr>
          <p:nvPr>
            <p:ph type="ftr" sz="quarter" idx="3"/>
          </p:nvPr>
        </p:nvSpPr>
        <p:spPr>
          <a:xfrm>
            <a:off x="2082800" y="4237567"/>
            <a:ext cx="1930400" cy="243417"/>
          </a:xfrm>
          <a:prstGeom prst="rect">
            <a:avLst/>
          </a:prstGeom>
        </p:spPr>
        <p:txBody>
          <a:bodyPr vert="horz" lIns="91440" tIns="45720" rIns="91440" bIns="45720" rtlCol="0" anchor="ctr"/>
          <a:lstStyle>
            <a:defPPr>
              <a:defRPr lang="en-US"/>
            </a:defPPr>
            <a:lvl1pPr marL="0" algn="ctr" defTabSz="609600" rtl="0" eaLnBrk="1" latinLnBrk="0" hangingPunct="1">
              <a:defRPr sz="800" kern="1200">
                <a:solidFill>
                  <a:schemeClr val="tx1">
                    <a:tint val="75000"/>
                  </a:schemeClr>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4368800" y="4237567"/>
            <a:ext cx="1422400" cy="243417"/>
          </a:xfrm>
          <a:prstGeom prst="rect">
            <a:avLst/>
          </a:prstGeom>
        </p:spPr>
        <p:txBody>
          <a:bodyPr vert="horz" lIns="91440" tIns="45720" rIns="91440" bIns="45720" rtlCol="0" anchor="ctr"/>
          <a:lstStyle>
            <a:defPPr>
              <a:defRPr lang="en-US"/>
            </a:defPPr>
            <a:lvl1pPr marL="0" algn="r" defTabSz="609600" rtl="0" eaLnBrk="1" latinLnBrk="0" hangingPunct="1">
              <a:defRPr sz="800" kern="1200">
                <a:solidFill>
                  <a:schemeClr val="tx1">
                    <a:tint val="75000"/>
                  </a:schemeClr>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transition/>
  <p:txStyles>
    <p:titleStyle>
      <a:lvl1pPr algn="ctr" defTabSz="609600" rtl="0" eaLnBrk="1" latinLnBrk="0" hangingPunct="1">
        <a:spcBef>
          <a:spcPct val="0"/>
        </a:spcBef>
        <a:buNone/>
        <a:defRPr sz="2933" kern="1200">
          <a:solidFill>
            <a:schemeClr val="tx1"/>
          </a:solidFill>
          <a:latin typeface="+mj-lt"/>
          <a:ea typeface="+mj-ea"/>
          <a:cs typeface="+mj-cs"/>
        </a:defRPr>
      </a:lvl1pPr>
    </p:titleStyle>
    <p:bodyStyle>
      <a:lvl1pPr marL="228600" indent="-228600" algn="l" defTabSz="609600" rtl="0" eaLnBrk="1" latinLnBrk="0" hangingPunct="1">
        <a:spcBef>
          <a:spcPct val="20000"/>
        </a:spcBef>
        <a:buFont typeface="Arial" pitchFamily="34" charset="0"/>
        <a:buChar char="•"/>
        <a:defRPr sz="2133" kern="1200">
          <a:solidFill>
            <a:schemeClr val="tx1"/>
          </a:solidFill>
          <a:latin typeface="+mn-lt"/>
          <a:ea typeface="+mn-ea"/>
          <a:cs typeface="+mn-cs"/>
        </a:defRPr>
      </a:lvl1pPr>
      <a:lvl2pPr marL="495300" indent="-190500" algn="l" defTabSz="609600" rtl="0" eaLnBrk="1" latinLnBrk="0" hangingPunct="1">
        <a:spcBef>
          <a:spcPct val="20000"/>
        </a:spcBef>
        <a:buFont typeface="Arial" pitchFamily="34" charset="0"/>
        <a:buChar char="–"/>
        <a:defRPr sz="1867" kern="1200">
          <a:solidFill>
            <a:schemeClr val="tx1"/>
          </a:solidFill>
          <a:latin typeface="+mn-lt"/>
          <a:ea typeface="+mn-ea"/>
          <a:cs typeface="+mn-cs"/>
        </a:defRPr>
      </a:lvl2pPr>
      <a:lvl3pPr marL="762000" indent="-152400" algn="l" defTabSz="609600" rtl="0" eaLnBrk="1" latinLnBrk="0" hangingPunct="1">
        <a:spcBef>
          <a:spcPct val="20000"/>
        </a:spcBef>
        <a:buFont typeface="Arial" pitchFamily="34" charset="0"/>
        <a:buChar char="•"/>
        <a:defRPr sz="1600" kern="1200">
          <a:solidFill>
            <a:schemeClr val="tx1"/>
          </a:solidFill>
          <a:latin typeface="+mn-lt"/>
          <a:ea typeface="+mn-ea"/>
          <a:cs typeface="+mn-cs"/>
        </a:defRPr>
      </a:lvl3pPr>
      <a:lvl4pPr marL="1066800" indent="-152400" algn="l" defTabSz="609600" rtl="0" eaLnBrk="1" latinLnBrk="0" hangingPunct="1">
        <a:spcBef>
          <a:spcPct val="20000"/>
        </a:spcBef>
        <a:buFont typeface="Arial" pitchFamily="34" charset="0"/>
        <a:buChar char="–"/>
        <a:defRPr sz="1333" kern="1200">
          <a:solidFill>
            <a:schemeClr val="tx1"/>
          </a:solidFill>
          <a:latin typeface="+mn-lt"/>
          <a:ea typeface="+mn-ea"/>
          <a:cs typeface="+mn-cs"/>
        </a:defRPr>
      </a:lvl4pPr>
      <a:lvl5pPr marL="1371600" indent="-152400" algn="l" defTabSz="609600" rtl="0" eaLnBrk="1" latinLnBrk="0" hangingPunct="1">
        <a:spcBef>
          <a:spcPct val="20000"/>
        </a:spcBef>
        <a:buFont typeface="Arial" pitchFamily="34" charset="0"/>
        <a:buChar char="»"/>
        <a:defRPr sz="1333" kern="1200">
          <a:solidFill>
            <a:schemeClr val="tx1"/>
          </a:solidFill>
          <a:latin typeface="+mn-lt"/>
          <a:ea typeface="+mn-ea"/>
          <a:cs typeface="+mn-cs"/>
        </a:defRPr>
      </a:lvl5pPr>
      <a:lvl6pPr marL="1676400" indent="-152400" algn="l" defTabSz="609600" rtl="0" eaLnBrk="1" latinLnBrk="0" hangingPunct="1">
        <a:spcBef>
          <a:spcPct val="20000"/>
        </a:spcBef>
        <a:buFont typeface="Arial" pitchFamily="34" charset="0"/>
        <a:buChar char="•"/>
        <a:defRPr sz="1333" kern="1200">
          <a:solidFill>
            <a:schemeClr val="tx1"/>
          </a:solidFill>
          <a:latin typeface="+mn-lt"/>
          <a:ea typeface="+mn-ea"/>
          <a:cs typeface="+mn-cs"/>
        </a:defRPr>
      </a:lvl6pPr>
      <a:lvl7pPr marL="1981200" indent="-152400" algn="l" defTabSz="609600" rtl="0" eaLnBrk="1" latinLnBrk="0" hangingPunct="1">
        <a:spcBef>
          <a:spcPct val="20000"/>
        </a:spcBef>
        <a:buFont typeface="Arial" pitchFamily="34" charset="0"/>
        <a:buChar char="•"/>
        <a:defRPr sz="1333" kern="1200">
          <a:solidFill>
            <a:schemeClr val="tx1"/>
          </a:solidFill>
          <a:latin typeface="+mn-lt"/>
          <a:ea typeface="+mn-ea"/>
          <a:cs typeface="+mn-cs"/>
        </a:defRPr>
      </a:lvl7pPr>
      <a:lvl8pPr marL="2286000" indent="-152400" algn="l" defTabSz="609600" rtl="0" eaLnBrk="1" latinLnBrk="0" hangingPunct="1">
        <a:spcBef>
          <a:spcPct val="20000"/>
        </a:spcBef>
        <a:buFont typeface="Arial" pitchFamily="34" charset="0"/>
        <a:buChar char="•"/>
        <a:defRPr sz="1333" kern="1200">
          <a:solidFill>
            <a:schemeClr val="tx1"/>
          </a:solidFill>
          <a:latin typeface="+mn-lt"/>
          <a:ea typeface="+mn-ea"/>
          <a:cs typeface="+mn-cs"/>
        </a:defRPr>
      </a:lvl8pPr>
      <a:lvl9pPr marL="2590800" indent="-152400" algn="l" defTabSz="609600" rtl="0" eaLnBrk="1" latinLnBrk="0" hangingPunct="1">
        <a:spcBef>
          <a:spcPct val="20000"/>
        </a:spcBef>
        <a:buFont typeface="Arial" pitchFamily="34" charset="0"/>
        <a:buChar char="•"/>
        <a:defRPr sz="1333" kern="1200">
          <a:solidFill>
            <a:schemeClr val="tx1"/>
          </a:solidFill>
          <a:latin typeface="+mn-lt"/>
          <a:ea typeface="+mn-ea"/>
          <a:cs typeface="+mn-cs"/>
        </a:defRPr>
      </a:lvl9pPr>
    </p:bodyStyle>
    <p:other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9.xml"/><Relationship Id="rId4" Type="http://schemas.openxmlformats.org/officeDocument/2006/relationships/image" Target="../media/image15.svg"/></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8.xml"/><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image" Target="../media/image12.png"/><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9"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A35B24B3-23F3-E404-7295-FA07DD50BF9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6027" y="2396349"/>
            <a:ext cx="1534009" cy="1658669"/>
          </a:xfrm>
          <a:prstGeom prst="rect">
            <a:avLst/>
          </a:prstGeom>
        </p:spPr>
      </p:pic>
      <p:sp>
        <p:nvSpPr>
          <p:cNvPr id="36" name="Rectangle 35">
            <a:extLst>
              <a:ext uri="{FF2B5EF4-FFF2-40B4-BE49-F238E27FC236}">
                <a16:creationId xmlns:a16="http://schemas.microsoft.com/office/drawing/2014/main" id="{FDF68F91-7116-093C-B877-8B96F715B58C}"/>
              </a:ext>
            </a:extLst>
          </p:cNvPr>
          <p:cNvSpPr/>
          <p:nvPr/>
        </p:nvSpPr>
        <p:spPr>
          <a:xfrm>
            <a:off x="742674" y="3960457"/>
            <a:ext cx="1920718" cy="461665"/>
          </a:xfrm>
          <a:prstGeom prst="rect">
            <a:avLst/>
          </a:prstGeom>
          <a:noFill/>
        </p:spPr>
        <p:txBody>
          <a:bodyPr wrap="none" lIns="91440" tIns="45720" rIns="91440" bIns="4572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b="0" i="1" cap="none" spc="0">
                <a:ln w="0"/>
                <a:solidFill>
                  <a:schemeClr val="tx1"/>
                </a:solidFill>
                <a:effectLst>
                  <a:outerShdw blurRad="38100" dist="19050" dir="2700000" algn="tl" rotWithShape="0">
                    <a:schemeClr val="dk1">
                      <a:alpha val="40000"/>
                    </a:schemeClr>
                  </a:outerShdw>
                </a:effectLst>
              </a:rPr>
              <a:t>ANUSHA </a:t>
            </a:r>
            <a:r>
              <a:rPr lang="en-US" sz="2000" b="0" i="1" cap="none" spc="0">
                <a:ln w="0"/>
                <a:solidFill>
                  <a:schemeClr val="tx1"/>
                </a:solidFill>
                <a:effectLst>
                  <a:outerShdw blurRad="38100" dist="19050" dir="2700000" algn="tl" rotWithShape="0">
                    <a:schemeClr val="dk1">
                      <a:alpha val="40000"/>
                    </a:schemeClr>
                  </a:outerShdw>
                </a:effectLst>
              </a:rPr>
              <a:t>(5N4)</a:t>
            </a:r>
          </a:p>
        </p:txBody>
      </p:sp>
      <p:sp>
        <p:nvSpPr>
          <p:cNvPr id="40" name="Rectangle 39">
            <a:extLst>
              <a:ext uri="{FF2B5EF4-FFF2-40B4-BE49-F238E27FC236}">
                <a16:creationId xmlns:a16="http://schemas.microsoft.com/office/drawing/2014/main" id="{C5710B2F-D9A2-2FDC-DE44-2BF0A402802E}"/>
              </a:ext>
            </a:extLst>
          </p:cNvPr>
          <p:cNvSpPr/>
          <p:nvPr/>
        </p:nvSpPr>
        <p:spPr>
          <a:xfrm>
            <a:off x="587741" y="4243372"/>
            <a:ext cx="2230583" cy="461665"/>
          </a:xfrm>
          <a:prstGeom prst="rect">
            <a:avLst/>
          </a:prstGeom>
          <a:noFill/>
        </p:spPr>
        <p:txBody>
          <a:bodyPr wrap="square" lIns="91440" tIns="45720" rIns="91440" bIns="4572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b="0" i="1" cap="none" spc="0">
                <a:ln w="0"/>
                <a:solidFill>
                  <a:schemeClr val="tx1"/>
                </a:solidFill>
                <a:effectLst>
                  <a:outerShdw blurRad="38100" dist="19050" dir="2700000" algn="tl" rotWithShape="0">
                    <a:schemeClr val="dk1">
                      <a:alpha val="40000"/>
                    </a:schemeClr>
                  </a:outerShdw>
                </a:effectLst>
              </a:rPr>
              <a:t>SUSHANT</a:t>
            </a:r>
            <a:r>
              <a:rPr lang="en-US" sz="2000" b="0" i="1" cap="none" spc="0">
                <a:ln w="0"/>
                <a:solidFill>
                  <a:schemeClr val="tx1"/>
                </a:solidFill>
                <a:effectLst>
                  <a:outerShdw blurRad="38100" dist="19050" dir="2700000" algn="tl" rotWithShape="0">
                    <a:schemeClr val="dk1">
                      <a:alpha val="40000"/>
                    </a:schemeClr>
                  </a:outerShdw>
                </a:effectLst>
              </a:rPr>
              <a:t>(5N3)</a:t>
            </a:r>
          </a:p>
        </p:txBody>
      </p:sp>
      <p:sp>
        <p:nvSpPr>
          <p:cNvPr id="44" name="Rectangle 43">
            <a:extLst>
              <a:ext uri="{FF2B5EF4-FFF2-40B4-BE49-F238E27FC236}">
                <a16:creationId xmlns:a16="http://schemas.microsoft.com/office/drawing/2014/main" id="{7959F059-31FB-C3A9-FEA3-6EF507663F74}"/>
              </a:ext>
            </a:extLst>
          </p:cNvPr>
          <p:cNvSpPr/>
          <p:nvPr/>
        </p:nvSpPr>
        <p:spPr>
          <a:xfrm>
            <a:off x="742674" y="4526285"/>
            <a:ext cx="1867242" cy="461665"/>
          </a:xfrm>
          <a:prstGeom prst="rect">
            <a:avLst/>
          </a:prstGeom>
          <a:noFill/>
        </p:spPr>
        <p:txBody>
          <a:bodyPr wrap="none" lIns="91440" tIns="45720" rIns="91440" bIns="4572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b="0" i="1" cap="none" spc="0">
                <a:ln w="0"/>
                <a:solidFill>
                  <a:schemeClr val="tx1"/>
                </a:solidFill>
                <a:effectLst>
                  <a:outerShdw blurRad="38100" dist="19050" dir="2700000" algn="tl" rotWithShape="0">
                    <a:schemeClr val="dk1">
                      <a:alpha val="40000"/>
                    </a:schemeClr>
                  </a:outerShdw>
                </a:effectLst>
              </a:rPr>
              <a:t>AVINASH</a:t>
            </a:r>
            <a:r>
              <a:rPr lang="en-US" sz="2000" b="0" i="1" cap="none" spc="0">
                <a:ln w="0"/>
                <a:solidFill>
                  <a:schemeClr val="tx1"/>
                </a:solidFill>
                <a:effectLst>
                  <a:outerShdw blurRad="38100" dist="19050" dir="2700000" algn="tl" rotWithShape="0">
                    <a:schemeClr val="dk1">
                      <a:alpha val="40000"/>
                    </a:schemeClr>
                  </a:outerShdw>
                </a:effectLst>
              </a:rPr>
              <a:t>(5R0)</a:t>
            </a:r>
          </a:p>
        </p:txBody>
      </p:sp>
      <p:sp>
        <p:nvSpPr>
          <p:cNvPr id="47" name="Rectangle 46">
            <a:extLst>
              <a:ext uri="{FF2B5EF4-FFF2-40B4-BE49-F238E27FC236}">
                <a16:creationId xmlns:a16="http://schemas.microsoft.com/office/drawing/2014/main" id="{82184B51-561C-9D3A-1C3F-F86316FD5850}"/>
              </a:ext>
            </a:extLst>
          </p:cNvPr>
          <p:cNvSpPr/>
          <p:nvPr/>
        </p:nvSpPr>
        <p:spPr>
          <a:xfrm>
            <a:off x="3359359" y="5272242"/>
            <a:ext cx="5907522" cy="830997"/>
          </a:xfrm>
          <a:prstGeom prst="rect">
            <a:avLst/>
          </a:prstGeom>
          <a:noFill/>
        </p:spPr>
        <p:txBody>
          <a:bodyPr wrap="square" lIns="91440" tIns="45720" rIns="91440" bIns="4572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b="1" u="sng" cap="none" spc="0">
                <a:ln w="0"/>
                <a:solidFill>
                  <a:schemeClr val="tx1"/>
                </a:solidFill>
                <a:effectLst>
                  <a:outerShdw blurRad="38100" dist="19050" dir="2700000" algn="tl" rotWithShape="0">
                    <a:schemeClr val="dk1">
                      <a:alpha val="40000"/>
                    </a:schemeClr>
                  </a:outerShdw>
                </a:effectLst>
              </a:rPr>
              <a:t>A HEALTHY </a:t>
            </a:r>
            <a:r>
              <a:rPr lang="en-US" sz="2400" b="0" u="sng" cap="none" spc="0">
                <a:ln w="0"/>
                <a:solidFill>
                  <a:schemeClr val="tx1"/>
                </a:solidFill>
                <a:effectLst>
                  <a:outerShdw blurRad="38100" dist="19050" dir="2700000" algn="tl" rotWithShape="0">
                    <a:schemeClr val="dk1">
                      <a:alpha val="40000"/>
                    </a:schemeClr>
                  </a:outerShdw>
                </a:effectLst>
              </a:rPr>
              <a:t>OUTSIDE </a:t>
            </a:r>
            <a:r>
              <a:rPr lang="en-US" sz="2400" b="1" u="sng" cap="none" spc="0">
                <a:ln w="0"/>
                <a:solidFill>
                  <a:schemeClr val="tx1"/>
                </a:solidFill>
                <a:effectLst>
                  <a:outerShdw blurRad="38100" dist="19050" dir="2700000" algn="tl" rotWithShape="0">
                    <a:schemeClr val="dk1">
                      <a:alpha val="40000"/>
                    </a:schemeClr>
                  </a:outerShdw>
                </a:effectLst>
              </a:rPr>
              <a:t>STARTS </a:t>
            </a:r>
            <a:r>
              <a:rPr lang="en-US" sz="2400" b="0" u="sng" cap="none" spc="0">
                <a:ln w="0"/>
                <a:solidFill>
                  <a:schemeClr val="tx1"/>
                </a:solidFill>
                <a:effectLst>
                  <a:outerShdw blurRad="38100" dist="19050" dir="2700000" algn="tl" rotWithShape="0">
                    <a:schemeClr val="dk1">
                      <a:alpha val="40000"/>
                    </a:schemeClr>
                  </a:outerShdw>
                </a:effectLst>
              </a:rPr>
              <a:t>FROM THE INSIDE</a:t>
            </a:r>
          </a:p>
        </p:txBody>
      </p:sp>
      <p:pic>
        <p:nvPicPr>
          <p:cNvPr id="5" name="Picture 4">
            <a:extLst>
              <a:ext uri="{FF2B5EF4-FFF2-40B4-BE49-F238E27FC236}">
                <a16:creationId xmlns:a16="http://schemas.microsoft.com/office/drawing/2014/main" id="{FA0C6B0A-A773-AD14-9405-F107D3FA20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1050" y="2396349"/>
            <a:ext cx="3219061" cy="2065301"/>
          </a:xfrm>
          <a:prstGeom prst="rect">
            <a:avLst/>
          </a:prstGeom>
        </p:spPr>
      </p:pic>
      <p:sp>
        <p:nvSpPr>
          <p:cNvPr id="8" name="Rectangle 7">
            <a:extLst>
              <a:ext uri="{FF2B5EF4-FFF2-40B4-BE49-F238E27FC236}">
                <a16:creationId xmlns:a16="http://schemas.microsoft.com/office/drawing/2014/main" id="{5D51AE7A-F874-8E7F-FDF6-671AAB441FCF}"/>
              </a:ext>
            </a:extLst>
          </p:cNvPr>
          <p:cNvSpPr/>
          <p:nvPr/>
        </p:nvSpPr>
        <p:spPr>
          <a:xfrm rot="16200000">
            <a:off x="4947768" y="2344387"/>
            <a:ext cx="2484000" cy="2860469"/>
          </a:xfrm>
          <a:prstGeom prst="rect">
            <a:avLst/>
          </a:prstGeom>
          <a:noFill/>
        </p:spPr>
        <p:txBody>
          <a:bodyPr wrap="none" lIns="91440" tIns="45720" rIns="91440" bIns="45720">
            <a:prstTxWarp prst="textCircle">
              <a:avLst>
                <a:gd name="adj" fmla="val 10934783"/>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5400" b="1" u="sng" cap="none" spc="0">
                <a:ln w="9525">
                  <a:solidFill>
                    <a:schemeClr val="bg1"/>
                  </a:solidFill>
                  <a:prstDash val="solid"/>
                </a:ln>
                <a:solidFill>
                  <a:schemeClr val="tx1"/>
                </a:solidFill>
                <a:effectLst>
                  <a:outerShdw blurRad="12700" dist="38100" dir="2700000" algn="tl" rotWithShape="0">
                    <a:schemeClr val="bg1">
                      <a:lumMod val="50000"/>
                    </a:schemeClr>
                  </a:outerShdw>
                </a:effectLst>
              </a:rPr>
              <a:t>FOOD</a:t>
            </a:r>
            <a:r>
              <a:rPr lang="en-US" sz="5400" b="1" cap="none" spc="0">
                <a:ln w="9525">
                  <a:solidFill>
                    <a:schemeClr val="bg1"/>
                  </a:solidFill>
                  <a:prstDash val="solid"/>
                </a:ln>
                <a:solidFill>
                  <a:schemeClr val="tx1"/>
                </a:solidFill>
                <a:effectLst>
                  <a:outerShdw blurRad="12700" dist="38100" dir="2700000" algn="tl" rotWithShape="0">
                    <a:schemeClr val="bg1">
                      <a:lumMod val="50000"/>
                    </a:schemeClr>
                  </a:outerShdw>
                </a:effectLst>
              </a:rPr>
              <a:t> </a:t>
            </a:r>
            <a:r>
              <a:rPr lang="en-US" sz="5400" b="1" u="sng" cap="none" spc="0">
                <a:ln w="9525">
                  <a:solidFill>
                    <a:schemeClr val="bg1"/>
                  </a:solidFill>
                  <a:prstDash val="solid"/>
                </a:ln>
                <a:solidFill>
                  <a:schemeClr val="tx1"/>
                </a:solidFill>
                <a:effectLst>
                  <a:outerShdw blurRad="12700" dist="38100" dir="2700000" algn="tl" rotWithShape="0">
                    <a:schemeClr val="bg1">
                      <a:lumMod val="50000"/>
                    </a:schemeClr>
                  </a:outerShdw>
                </a:effectLst>
              </a:rPr>
              <a:t>ENERGY</a:t>
            </a:r>
            <a:endParaRPr lang="en-IN" sz="5400" b="1" u="sng" cap="none" spc="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12" name="Rectangle 11">
            <a:extLst>
              <a:ext uri="{FF2B5EF4-FFF2-40B4-BE49-F238E27FC236}">
                <a16:creationId xmlns:a16="http://schemas.microsoft.com/office/drawing/2014/main" id="{BFEB3FBC-1519-D6C2-B024-127E6D12FAFC}"/>
              </a:ext>
            </a:extLst>
          </p:cNvPr>
          <p:cNvSpPr/>
          <p:nvPr/>
        </p:nvSpPr>
        <p:spPr>
          <a:xfrm rot="10800000" flipV="1">
            <a:off x="4004981" y="4331133"/>
            <a:ext cx="4447309" cy="923330"/>
          </a:xfrm>
          <a:prstGeom prst="rect">
            <a:avLst/>
          </a:prstGeom>
          <a:noFill/>
        </p:spPr>
        <p:txBody>
          <a:bodyPr wrap="square" lIns="91440" tIns="45720" rIns="91440" bIns="4572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5400" b="1" cap="none" spc="0">
                <a:ln w="9525">
                  <a:solidFill>
                    <a:schemeClr val="bg1"/>
                  </a:solidFill>
                  <a:prstDash val="solid"/>
                </a:ln>
                <a:solidFill>
                  <a:schemeClr val="tx1"/>
                </a:solidFill>
                <a:effectLst>
                  <a:outerShdw blurRad="12700" dist="38100" dir="2700000" algn="tl" rotWithShape="0">
                    <a:schemeClr val="bg1">
                      <a:lumMod val="50000"/>
                    </a:schemeClr>
                  </a:outerShdw>
                </a:effectLst>
              </a:rPr>
              <a:t>CALORIES</a:t>
            </a:r>
          </a:p>
        </p:txBody>
      </p:sp>
      <p:pic>
        <p:nvPicPr>
          <p:cNvPr id="17" name="Picture 16">
            <a:extLst>
              <a:ext uri="{FF2B5EF4-FFF2-40B4-BE49-F238E27FC236}">
                <a16:creationId xmlns:a16="http://schemas.microsoft.com/office/drawing/2014/main" id="{6B534E68-FF8B-BAE0-D2DC-D30FA61CFF0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25718" y="4987950"/>
            <a:ext cx="1139291" cy="1314897"/>
          </a:xfrm>
          <a:prstGeom prst="rect">
            <a:avLst/>
          </a:prstGeom>
        </p:spPr>
      </p:pic>
      <p:pic>
        <p:nvPicPr>
          <p:cNvPr id="19" name="Picture 18">
            <a:extLst>
              <a:ext uri="{FF2B5EF4-FFF2-40B4-BE49-F238E27FC236}">
                <a16:creationId xmlns:a16="http://schemas.microsoft.com/office/drawing/2014/main" id="{E7EB7346-CFA1-E40C-D147-63C8D4B63A4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047155" y="5280593"/>
            <a:ext cx="693644" cy="693644"/>
          </a:xfrm>
          <a:prstGeom prst="rect">
            <a:avLst/>
          </a:prstGeom>
        </p:spPr>
      </p:pic>
      <p:pic>
        <p:nvPicPr>
          <p:cNvPr id="1026" name="Picture 2" descr="COURSE MATERIAL">
            <a:extLst>
              <a:ext uri="{FF2B5EF4-FFF2-40B4-BE49-F238E27FC236}">
                <a16:creationId xmlns:a16="http://schemas.microsoft.com/office/drawing/2014/main" id="{D64B2E3C-4AF7-733A-74C3-16F84AE686F4}"/>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2149897" y="56703"/>
            <a:ext cx="1644793" cy="1538482"/>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E4896D41-E82F-B863-D83F-8822D5D8B85E}"/>
              </a:ext>
            </a:extLst>
          </p:cNvPr>
          <p:cNvSpPr/>
          <p:nvPr/>
        </p:nvSpPr>
        <p:spPr>
          <a:xfrm>
            <a:off x="2452255" y="564334"/>
            <a:ext cx="6371089" cy="523220"/>
          </a:xfrm>
          <a:prstGeom prst="rect">
            <a:avLst/>
          </a:prstGeom>
          <a:noFill/>
        </p:spPr>
        <p:txBody>
          <a:bodyPr wrap="square" lIns="91440" tIns="45720" rIns="91440" bIns="4572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sz="2800" b="1">
                <a:ln w="0"/>
                <a:solidFill>
                  <a:schemeClr val="accent1">
                    <a:lumMod val="50000"/>
                  </a:schemeClr>
                </a:solidFill>
                <a:effectLst>
                  <a:outerShdw blurRad="38100" dist="25400" dir="5400000" algn="ctr" rotWithShape="0">
                    <a:srgbClr val="6E747A">
                      <a:alpha val="43000"/>
                    </a:srgbClr>
                  </a:outerShdw>
                </a:effectLst>
              </a:rPr>
              <a:t>                        MALLA REDDY COLLEGE</a:t>
            </a:r>
          </a:p>
        </p:txBody>
      </p:sp>
      <p:sp>
        <p:nvSpPr>
          <p:cNvPr id="9" name="TextBox 8">
            <a:extLst>
              <a:ext uri="{FF2B5EF4-FFF2-40B4-BE49-F238E27FC236}">
                <a16:creationId xmlns:a16="http://schemas.microsoft.com/office/drawing/2014/main" id="{A8D388F0-DD42-8D38-AEC9-68BD9A6EDCBB}"/>
              </a:ext>
            </a:extLst>
          </p:cNvPr>
          <p:cNvSpPr txBox="1"/>
          <p:nvPr/>
        </p:nvSpPr>
        <p:spPr>
          <a:xfrm>
            <a:off x="3850394" y="862086"/>
            <a:ext cx="7162800" cy="52322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2800" b="1">
                <a:solidFill>
                  <a:schemeClr val="accent1">
                    <a:lumMod val="50000"/>
                  </a:schemeClr>
                </a:solidFill>
              </a:rPr>
              <a:t>OF ENGINEERING &amp; TECHNOLOGY</a:t>
            </a:r>
          </a:p>
        </p:txBody>
      </p:sp>
      <p:sp>
        <p:nvSpPr>
          <p:cNvPr id="10" name="TextBox 9">
            <a:extLst>
              <a:ext uri="{FF2B5EF4-FFF2-40B4-BE49-F238E27FC236}">
                <a16:creationId xmlns:a16="http://schemas.microsoft.com/office/drawing/2014/main" id="{294192A4-3DA8-C3E7-8625-5F7225BAC772}"/>
              </a:ext>
            </a:extLst>
          </p:cNvPr>
          <p:cNvSpPr txBox="1"/>
          <p:nvPr/>
        </p:nvSpPr>
        <p:spPr>
          <a:xfrm>
            <a:off x="3566207" y="1203426"/>
            <a:ext cx="6262255"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2000" b="1">
                <a:solidFill>
                  <a:srgbClr val="FF0000"/>
                </a:solidFill>
              </a:rPr>
              <a:t>(AUTONOMOUS INSTITUTION  - UGC, GOVT. OF INDIA )</a:t>
            </a:r>
          </a:p>
        </p:txBody>
      </p:sp>
      <p:sp>
        <p:nvSpPr>
          <p:cNvPr id="2" name="TextBox 1">
            <a:extLst>
              <a:ext uri="{FF2B5EF4-FFF2-40B4-BE49-F238E27FC236}">
                <a16:creationId xmlns:a16="http://schemas.microsoft.com/office/drawing/2014/main" id="{1E433A1D-71C1-FA10-120C-C45D436FF231}"/>
              </a:ext>
            </a:extLst>
          </p:cNvPr>
          <p:cNvSpPr txBox="1"/>
          <p:nvPr/>
        </p:nvSpPr>
        <p:spPr>
          <a:xfrm>
            <a:off x="742674" y="4911261"/>
            <a:ext cx="1818557"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u="sng">
                <a:effectLst>
                  <a:outerShdw blurRad="38100" dist="38100" dir="2700000" algn="tl">
                    <a:srgbClr val="000000">
                      <a:alpha val="43137"/>
                    </a:srgbClr>
                  </a:outerShdw>
                </a:effectLst>
                <a:latin typeface="Berlin Sans FB Demi" panose="020E0802020502020306" pitchFamily="34" charset="0"/>
              </a:rPr>
              <a:t>BATCH NO : D6</a:t>
            </a:r>
          </a:p>
        </p:txBody>
      </p:sp>
    </p:spTree>
    <p:extLst>
      <p:ext uri="{BB962C8B-B14F-4D97-AF65-F5344CB8AC3E}">
        <p14:creationId xmlns:p14="http://schemas.microsoft.com/office/powerpoint/2010/main" val="4070821243"/>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a:extLst>
            <a:ext uri="{FF2B5EF4-FFF2-40B4-BE49-F238E27FC236}">
              <a16:creationId xmlns:a16="http://schemas.microsoft.com/office/drawing/2014/main" id="{AE86ADD7-7EDC-A6D8-0534-577BC0D6C2D0}"/>
            </a:ext>
          </a:extLst>
        </p:cNvPr>
        <p:cNvGrpSpPr/>
        <p:nvPr/>
      </p:nvGrpSpPr>
      <p:grpSpPr>
        <a:xfrm>
          <a:off x="0" y="0"/>
          <a:ext cx="0" cy="0"/>
          <a:chOff x="0" y="0"/>
          <a:chExt cx="0" cy="0"/>
        </a:xfrm>
      </p:grpSpPr>
      <p:grpSp>
        <p:nvGrpSpPr>
          <p:cNvPr id="3" name="Google Shape;12366;p65">
            <a:extLst>
              <a:ext uri="{FF2B5EF4-FFF2-40B4-BE49-F238E27FC236}">
                <a16:creationId xmlns:a16="http://schemas.microsoft.com/office/drawing/2014/main" id="{ADD55C78-DB04-5E40-E81B-AAC8F39C0C2F}"/>
              </a:ext>
            </a:extLst>
          </p:cNvPr>
          <p:cNvGrpSpPr/>
          <p:nvPr/>
        </p:nvGrpSpPr>
        <p:grpSpPr>
          <a:xfrm>
            <a:off x="1325609" y="873760"/>
            <a:ext cx="9418320" cy="5375945"/>
            <a:chOff x="1048453" y="1559475"/>
            <a:chExt cx="2625158" cy="2588374"/>
          </a:xfrm>
        </p:grpSpPr>
        <p:sp>
          <p:nvSpPr>
            <p:cNvPr id="4" name="Google Shape;12367;p65">
              <a:extLst>
                <a:ext uri="{FF2B5EF4-FFF2-40B4-BE49-F238E27FC236}">
                  <a16:creationId xmlns:a16="http://schemas.microsoft.com/office/drawing/2014/main" id="{AC72F6B6-E19E-8587-DE3E-EFE62B6EBF94}"/>
                </a:ext>
              </a:extLst>
            </p:cNvPr>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7" name="Google Shape;12368;p65">
              <a:extLst>
                <a:ext uri="{FF2B5EF4-FFF2-40B4-BE49-F238E27FC236}">
                  <a16:creationId xmlns:a16="http://schemas.microsoft.com/office/drawing/2014/main" id="{DB290583-54F3-9F7A-AB95-419E0137759D}"/>
                </a:ext>
              </a:extLst>
            </p:cNvPr>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9" name="Google Shape;12369;p65">
              <a:extLst>
                <a:ext uri="{FF2B5EF4-FFF2-40B4-BE49-F238E27FC236}">
                  <a16:creationId xmlns:a16="http://schemas.microsoft.com/office/drawing/2014/main" id="{756FABB2-670A-A235-54D6-2DB51BCF2F52}"/>
                </a:ext>
              </a:extLst>
            </p:cNvPr>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0" name="Google Shape;12370;p65">
              <a:extLst>
                <a:ext uri="{FF2B5EF4-FFF2-40B4-BE49-F238E27FC236}">
                  <a16:creationId xmlns:a16="http://schemas.microsoft.com/office/drawing/2014/main" id="{EDD69D9B-D4A1-DE67-0489-96540946F5EB}"/>
                </a:ext>
              </a:extLst>
            </p:cNvPr>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1" name="Google Shape;12371;p65">
              <a:extLst>
                <a:ext uri="{FF2B5EF4-FFF2-40B4-BE49-F238E27FC236}">
                  <a16:creationId xmlns:a16="http://schemas.microsoft.com/office/drawing/2014/main" id="{C39B351C-CD6C-563B-6E1B-598D99D171BC}"/>
                </a:ext>
              </a:extLst>
            </p:cNvPr>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2" name="Google Shape;12372;p65">
              <a:extLst>
                <a:ext uri="{FF2B5EF4-FFF2-40B4-BE49-F238E27FC236}">
                  <a16:creationId xmlns:a16="http://schemas.microsoft.com/office/drawing/2014/main" id="{D866AC18-98BC-4A5B-5066-B3A78ED0FA9A}"/>
                </a:ext>
              </a:extLst>
            </p:cNvPr>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3" name="Google Shape;12373;p65">
              <a:extLst>
                <a:ext uri="{FF2B5EF4-FFF2-40B4-BE49-F238E27FC236}">
                  <a16:creationId xmlns:a16="http://schemas.microsoft.com/office/drawing/2014/main" id="{06E954FC-842D-820B-8FB7-1D35159BBAB8}"/>
                </a:ext>
              </a:extLst>
            </p:cNvPr>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4" name="Google Shape;12374;p65">
              <a:extLst>
                <a:ext uri="{FF2B5EF4-FFF2-40B4-BE49-F238E27FC236}">
                  <a16:creationId xmlns:a16="http://schemas.microsoft.com/office/drawing/2014/main" id="{5BC188F8-E2AE-D715-DC33-4DFE673A8068}"/>
                </a:ext>
              </a:extLst>
            </p:cNvPr>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5" name="Google Shape;12375;p65">
              <a:extLst>
                <a:ext uri="{FF2B5EF4-FFF2-40B4-BE49-F238E27FC236}">
                  <a16:creationId xmlns:a16="http://schemas.microsoft.com/office/drawing/2014/main" id="{6B0C2F14-2B91-70F1-0CE0-CAAD5EEDAE69}"/>
                </a:ext>
              </a:extLst>
            </p:cNvPr>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22" name="Google Shape;12382;p65">
              <a:extLst>
                <a:ext uri="{FF2B5EF4-FFF2-40B4-BE49-F238E27FC236}">
                  <a16:creationId xmlns:a16="http://schemas.microsoft.com/office/drawing/2014/main" id="{B311097B-02A9-ED44-775D-A87ECF8EFCE7}"/>
                </a:ext>
              </a:extLst>
            </p:cNvPr>
            <p:cNvSpPr txBox="1"/>
            <p:nvPr/>
          </p:nvSpPr>
          <p:spPr>
            <a:xfrm>
              <a:off x="1653440" y="2710201"/>
              <a:ext cx="1428600" cy="2730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spcBef>
                  <a:spcPct val="0"/>
                </a:spcBef>
                <a:spcAft>
                  <a:spcPct val="0"/>
                </a:spcAft>
                <a:buNone/>
              </a:pPr>
              <a:r>
                <a:rPr lang="en-US" sz="5400" b="1">
                  <a:solidFill>
                    <a:srgbClr val="FFFFFF"/>
                  </a:solidFill>
                </a:rPr>
                <a:t>Architecture</a:t>
              </a:r>
              <a:endParaRPr sz="5400" b="1">
                <a:solidFill>
                  <a:srgbClr val="FFFFFF"/>
                </a:solidFill>
              </a:endParaRPr>
            </a:p>
          </p:txBody>
        </p:sp>
        <p:sp>
          <p:nvSpPr>
            <p:cNvPr id="35" name="Google Shape;12407;p65">
              <a:extLst>
                <a:ext uri="{FF2B5EF4-FFF2-40B4-BE49-F238E27FC236}">
                  <a16:creationId xmlns:a16="http://schemas.microsoft.com/office/drawing/2014/main" id="{BB0F8218-E51B-572B-17A5-88D986954727}"/>
                </a:ext>
              </a:extLst>
            </p:cNvPr>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36" name="Google Shape;12408;p65">
              <a:extLst>
                <a:ext uri="{FF2B5EF4-FFF2-40B4-BE49-F238E27FC236}">
                  <a16:creationId xmlns:a16="http://schemas.microsoft.com/office/drawing/2014/main" id="{01022B63-8139-9A5F-6BB8-B7C6D23D3C6D}"/>
                </a:ext>
              </a:extLst>
            </p:cNvPr>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37" name="Google Shape;12409;p65">
              <a:extLst>
                <a:ext uri="{FF2B5EF4-FFF2-40B4-BE49-F238E27FC236}">
                  <a16:creationId xmlns:a16="http://schemas.microsoft.com/office/drawing/2014/main" id="{778CA201-C8D4-277C-AFA9-A7002AF0B65D}"/>
                </a:ext>
              </a:extLst>
            </p:cNvPr>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38" name="Google Shape;12410;p65">
              <a:extLst>
                <a:ext uri="{FF2B5EF4-FFF2-40B4-BE49-F238E27FC236}">
                  <a16:creationId xmlns:a16="http://schemas.microsoft.com/office/drawing/2014/main" id="{24C7A457-287F-A0B3-B471-6E04D59389BB}"/>
                </a:ext>
              </a:extLst>
            </p:cNvPr>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39" name="Google Shape;12411;p65">
              <a:extLst>
                <a:ext uri="{FF2B5EF4-FFF2-40B4-BE49-F238E27FC236}">
                  <a16:creationId xmlns:a16="http://schemas.microsoft.com/office/drawing/2014/main" id="{783E5B32-B2CB-8D46-B756-50F235EC2723}"/>
                </a:ext>
              </a:extLst>
            </p:cNvPr>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40" name="Google Shape;12412;p65">
              <a:extLst>
                <a:ext uri="{FF2B5EF4-FFF2-40B4-BE49-F238E27FC236}">
                  <a16:creationId xmlns:a16="http://schemas.microsoft.com/office/drawing/2014/main" id="{029864AE-272C-B1C0-24DD-F2B73CF39474}"/>
                </a:ext>
              </a:extLst>
            </p:cNvPr>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41" name="Google Shape;12413;p65">
              <a:extLst>
                <a:ext uri="{FF2B5EF4-FFF2-40B4-BE49-F238E27FC236}">
                  <a16:creationId xmlns:a16="http://schemas.microsoft.com/office/drawing/2014/main" id="{DDBEB35C-07B7-85E9-B4AA-318477095C5A}"/>
                </a:ext>
              </a:extLst>
            </p:cNvPr>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42" name="Google Shape;12414;p65">
              <a:extLst>
                <a:ext uri="{FF2B5EF4-FFF2-40B4-BE49-F238E27FC236}">
                  <a16:creationId xmlns:a16="http://schemas.microsoft.com/office/drawing/2014/main" id="{07D90026-F379-FCD8-CA2A-BBE182217232}"/>
                </a:ext>
              </a:extLst>
            </p:cNvPr>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43" name="Google Shape;12415;p65">
              <a:extLst>
                <a:ext uri="{FF2B5EF4-FFF2-40B4-BE49-F238E27FC236}">
                  <a16:creationId xmlns:a16="http://schemas.microsoft.com/office/drawing/2014/main" id="{B9DDAB6D-7F6E-A717-AFB5-BC7CD3A47CBB}"/>
                </a:ext>
              </a:extLst>
            </p:cNvPr>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44" name="Google Shape;12416;p65">
              <a:extLst>
                <a:ext uri="{FF2B5EF4-FFF2-40B4-BE49-F238E27FC236}">
                  <a16:creationId xmlns:a16="http://schemas.microsoft.com/office/drawing/2014/main" id="{B619DCCA-9A41-9F97-7C88-B225DC74EED9}"/>
                </a:ext>
              </a:extLst>
            </p:cNvPr>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45" name="Google Shape;12417;p65">
              <a:extLst>
                <a:ext uri="{FF2B5EF4-FFF2-40B4-BE49-F238E27FC236}">
                  <a16:creationId xmlns:a16="http://schemas.microsoft.com/office/drawing/2014/main" id="{2AEA78E9-E525-9550-450A-B5A95B0B9786}"/>
                </a:ext>
              </a:extLst>
            </p:cNvPr>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46" name="Google Shape;12418;p65">
              <a:extLst>
                <a:ext uri="{FF2B5EF4-FFF2-40B4-BE49-F238E27FC236}">
                  <a16:creationId xmlns:a16="http://schemas.microsoft.com/office/drawing/2014/main" id="{1E24E7BF-4F95-61CC-1E1E-49BBDD004FFA}"/>
                </a:ext>
              </a:extLst>
            </p:cNvPr>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cxnSp>
          <p:nvCxnSpPr>
            <p:cNvPr id="47" name="Google Shape;12419;p65">
              <a:extLst>
                <a:ext uri="{FF2B5EF4-FFF2-40B4-BE49-F238E27FC236}">
                  <a16:creationId xmlns:a16="http://schemas.microsoft.com/office/drawing/2014/main" id="{147279CB-7C1E-5CE4-7DBC-CE045FC4479A}"/>
                </a:ext>
              </a:extLst>
            </p:cNvPr>
            <p:cNvCxnSpPr>
              <a:stCxn id="35" idx="4"/>
              <a:endCxn id="41"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48" name="Google Shape;12420;p65">
              <a:extLst>
                <a:ext uri="{FF2B5EF4-FFF2-40B4-BE49-F238E27FC236}">
                  <a16:creationId xmlns:a16="http://schemas.microsoft.com/office/drawing/2014/main" id="{2104DC13-D65C-A3F1-A36C-6E4A1B49C2E7}"/>
                </a:ext>
              </a:extLst>
            </p:cNvPr>
            <p:cNvCxnSpPr>
              <a:stCxn id="37" idx="4"/>
              <a:endCxn id="43"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49" name="Google Shape;12421;p65">
              <a:extLst>
                <a:ext uri="{FF2B5EF4-FFF2-40B4-BE49-F238E27FC236}">
                  <a16:creationId xmlns:a16="http://schemas.microsoft.com/office/drawing/2014/main" id="{686F9AE2-A081-FDA9-F24D-B10A57E64BED}"/>
                </a:ext>
              </a:extLst>
            </p:cNvPr>
            <p:cNvCxnSpPr>
              <a:stCxn id="36" idx="4"/>
              <a:endCxn id="42"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50" name="Google Shape;12422;p65">
              <a:extLst>
                <a:ext uri="{FF2B5EF4-FFF2-40B4-BE49-F238E27FC236}">
                  <a16:creationId xmlns:a16="http://schemas.microsoft.com/office/drawing/2014/main" id="{4FED7548-E8DC-D715-136C-B5416EA2980D}"/>
                </a:ext>
              </a:extLst>
            </p:cNvPr>
            <p:cNvCxnSpPr>
              <a:stCxn id="38" idx="0"/>
              <a:endCxn id="44"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51" name="Google Shape;12423;p65">
              <a:extLst>
                <a:ext uri="{FF2B5EF4-FFF2-40B4-BE49-F238E27FC236}">
                  <a16:creationId xmlns:a16="http://schemas.microsoft.com/office/drawing/2014/main" id="{996EF6CA-1308-9A43-F647-9FCB8C4AC41A}"/>
                </a:ext>
              </a:extLst>
            </p:cNvPr>
            <p:cNvCxnSpPr>
              <a:stCxn id="40" idx="0"/>
              <a:endCxn id="46"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52" name="Google Shape;12424;p65">
              <a:extLst>
                <a:ext uri="{FF2B5EF4-FFF2-40B4-BE49-F238E27FC236}">
                  <a16:creationId xmlns:a16="http://schemas.microsoft.com/office/drawing/2014/main" id="{624071D9-1491-3723-23C0-222804789BC7}"/>
                </a:ext>
              </a:extLst>
            </p:cNvPr>
            <p:cNvCxnSpPr>
              <a:stCxn id="39" idx="0"/>
              <a:endCxn id="45"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grpSp>
      <p:sp>
        <p:nvSpPr>
          <p:cNvPr id="66" name="TextBox 65">
            <a:extLst>
              <a:ext uri="{FF2B5EF4-FFF2-40B4-BE49-F238E27FC236}">
                <a16:creationId xmlns:a16="http://schemas.microsoft.com/office/drawing/2014/main" id="{F234E998-84EE-B9DD-D2BA-36815C63783A}"/>
              </a:ext>
            </a:extLst>
          </p:cNvPr>
          <p:cNvSpPr txBox="1"/>
          <p:nvPr/>
        </p:nvSpPr>
        <p:spPr>
          <a:xfrm>
            <a:off x="1448071" y="1008066"/>
            <a:ext cx="2804160" cy="83099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a:solidFill>
                  <a:schemeClr val="bg1"/>
                </a:solidFill>
              </a:rPr>
              <a:t>High Level </a:t>
            </a:r>
          </a:p>
          <a:p>
            <a:r>
              <a:rPr lang="en-US" sz="2400">
                <a:solidFill>
                  <a:schemeClr val="bg1"/>
                </a:solidFill>
              </a:rPr>
              <a:t>        Architecture</a:t>
            </a:r>
            <a:endParaRPr lang="en-IN" sz="2400">
              <a:solidFill>
                <a:schemeClr val="bg1"/>
              </a:solidFill>
            </a:endParaRPr>
          </a:p>
        </p:txBody>
      </p:sp>
      <p:sp>
        <p:nvSpPr>
          <p:cNvPr id="67" name="TextBox 66">
            <a:extLst>
              <a:ext uri="{FF2B5EF4-FFF2-40B4-BE49-F238E27FC236}">
                <a16:creationId xmlns:a16="http://schemas.microsoft.com/office/drawing/2014/main" id="{E1149256-B8BD-4418-2FB7-6694058C1BAA}"/>
              </a:ext>
            </a:extLst>
          </p:cNvPr>
          <p:cNvSpPr txBox="1"/>
          <p:nvPr/>
        </p:nvSpPr>
        <p:spPr>
          <a:xfrm>
            <a:off x="4934552" y="1078164"/>
            <a:ext cx="2804160" cy="83099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a:solidFill>
                  <a:schemeClr val="bg1"/>
                </a:solidFill>
              </a:rPr>
              <a:t>Detailed Components</a:t>
            </a:r>
            <a:endParaRPr lang="en-IN" sz="2400">
              <a:solidFill>
                <a:schemeClr val="bg1"/>
              </a:solidFill>
            </a:endParaRPr>
          </a:p>
        </p:txBody>
      </p:sp>
      <p:sp>
        <p:nvSpPr>
          <p:cNvPr id="68" name="TextBox 67">
            <a:extLst>
              <a:ext uri="{FF2B5EF4-FFF2-40B4-BE49-F238E27FC236}">
                <a16:creationId xmlns:a16="http://schemas.microsoft.com/office/drawing/2014/main" id="{30557298-C9B1-629C-AA42-A210AA5982F9}"/>
              </a:ext>
            </a:extLst>
          </p:cNvPr>
          <p:cNvSpPr txBox="1"/>
          <p:nvPr/>
        </p:nvSpPr>
        <p:spPr>
          <a:xfrm>
            <a:off x="8319280" y="1083727"/>
            <a:ext cx="2599651" cy="83099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a:solidFill>
                  <a:schemeClr val="bg1"/>
                </a:solidFill>
              </a:rPr>
              <a:t>External Integrations</a:t>
            </a:r>
            <a:endParaRPr lang="en-IN" sz="2400">
              <a:solidFill>
                <a:schemeClr val="bg1"/>
              </a:solidFill>
            </a:endParaRPr>
          </a:p>
        </p:txBody>
      </p:sp>
      <p:sp>
        <p:nvSpPr>
          <p:cNvPr id="69" name="TextBox 68">
            <a:extLst>
              <a:ext uri="{FF2B5EF4-FFF2-40B4-BE49-F238E27FC236}">
                <a16:creationId xmlns:a16="http://schemas.microsoft.com/office/drawing/2014/main" id="{3EFA93CA-8CAD-2D43-4C7E-3F3739665F65}"/>
              </a:ext>
            </a:extLst>
          </p:cNvPr>
          <p:cNvSpPr txBox="1"/>
          <p:nvPr/>
        </p:nvSpPr>
        <p:spPr>
          <a:xfrm>
            <a:off x="1448071" y="5243046"/>
            <a:ext cx="2804160" cy="83099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a:solidFill>
                  <a:schemeClr val="bg1"/>
                </a:solidFill>
              </a:rPr>
              <a:t>Deployment Architecture</a:t>
            </a:r>
            <a:endParaRPr lang="en-IN" sz="2400">
              <a:solidFill>
                <a:schemeClr val="bg1"/>
              </a:solidFill>
            </a:endParaRPr>
          </a:p>
        </p:txBody>
      </p:sp>
      <p:sp>
        <p:nvSpPr>
          <p:cNvPr id="70" name="TextBox 69">
            <a:extLst>
              <a:ext uri="{FF2B5EF4-FFF2-40B4-BE49-F238E27FC236}">
                <a16:creationId xmlns:a16="http://schemas.microsoft.com/office/drawing/2014/main" id="{400266CF-E8F5-D9F4-A52B-A32F59371CC1}"/>
              </a:ext>
            </a:extLst>
          </p:cNvPr>
          <p:cNvSpPr txBox="1"/>
          <p:nvPr/>
        </p:nvSpPr>
        <p:spPr>
          <a:xfrm>
            <a:off x="4746240" y="5365551"/>
            <a:ext cx="2804160" cy="46166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a:solidFill>
                  <a:schemeClr val="bg1"/>
                </a:solidFill>
              </a:rPr>
              <a:t>Security Measures</a:t>
            </a:r>
            <a:endParaRPr lang="en-IN" sz="2400">
              <a:solidFill>
                <a:schemeClr val="bg1"/>
              </a:solidFill>
            </a:endParaRPr>
          </a:p>
        </p:txBody>
      </p:sp>
      <p:sp>
        <p:nvSpPr>
          <p:cNvPr id="71" name="TextBox 70">
            <a:extLst>
              <a:ext uri="{FF2B5EF4-FFF2-40B4-BE49-F238E27FC236}">
                <a16:creationId xmlns:a16="http://schemas.microsoft.com/office/drawing/2014/main" id="{7512B51E-3C00-3BEA-1645-2FCF337812FC}"/>
              </a:ext>
            </a:extLst>
          </p:cNvPr>
          <p:cNvSpPr txBox="1"/>
          <p:nvPr/>
        </p:nvSpPr>
        <p:spPr>
          <a:xfrm>
            <a:off x="8319280" y="5287552"/>
            <a:ext cx="2804160" cy="83099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a:solidFill>
                  <a:schemeClr val="bg1"/>
                </a:solidFill>
              </a:rPr>
              <a:t>Monitoring &amp;</a:t>
            </a:r>
          </a:p>
          <a:p>
            <a:r>
              <a:rPr lang="en-US" sz="2400">
                <a:solidFill>
                  <a:schemeClr val="bg1"/>
                </a:solidFill>
              </a:rPr>
              <a:t>     Logging</a:t>
            </a:r>
            <a:endParaRPr lang="en-IN" sz="2400">
              <a:solidFill>
                <a:schemeClr val="bg1"/>
              </a:solidFill>
            </a:endParaRPr>
          </a:p>
        </p:txBody>
      </p:sp>
    </p:spTree>
    <p:extLst>
      <p:ext uri="{BB962C8B-B14F-4D97-AF65-F5344CB8AC3E}">
        <p14:creationId xmlns:p14="http://schemas.microsoft.com/office/powerpoint/2010/main" val="2136392637"/>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Freeform 2"/>
          <p:cNvSpPr/>
          <p:nvPr/>
        </p:nvSpPr>
        <p:spPr>
          <a:xfrm>
            <a:off x="8895656" y="578845"/>
            <a:ext cx="2888976" cy="1407639"/>
          </a:xfrm>
          <a:custGeom>
            <a:avLst/>
            <a:gdLst/>
            <a:ahLst/>
            <a:cxnLst/>
            <a:rect l="l" t="t" r="r" b="b"/>
            <a:pathLst>
              <a:path w="4333464" h="2111458">
                <a:moveTo>
                  <a:pt x="0" y="0"/>
                </a:moveTo>
                <a:lnTo>
                  <a:pt x="4333463" y="0"/>
                </a:lnTo>
                <a:lnTo>
                  <a:pt x="4333463" y="2111458"/>
                </a:lnTo>
                <a:lnTo>
                  <a:pt x="0" y="2111458"/>
                </a:lnTo>
                <a:lnTo>
                  <a:pt x="0" y="0"/>
                </a:lnTo>
                <a:close/>
              </a:path>
            </a:pathLst>
          </a:custGeom>
          <a:blipFill>
            <a:blip r:embed="rId2"/>
            <a:stretch>
              <a:fillRect/>
            </a:stretch>
          </a:blip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109" name="TextBox 108">
            <a:extLst>
              <a:ext uri="{FF2B5EF4-FFF2-40B4-BE49-F238E27FC236}">
                <a16:creationId xmlns:a16="http://schemas.microsoft.com/office/drawing/2014/main" id="{0C7B6262-2D74-A37B-1517-A083844FB375}"/>
              </a:ext>
            </a:extLst>
          </p:cNvPr>
          <p:cNvSpPr txBox="1"/>
          <p:nvPr/>
        </p:nvSpPr>
        <p:spPr>
          <a:xfrm>
            <a:off x="8827976" y="2671177"/>
            <a:ext cx="3024336" cy="523220"/>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wrap="square" rtlCol="0">
            <a:spAutoFit/>
          </a:bodyPr>
          <a:lstStyle>
            <a:defPPr>
              <a:defRPr lang="en-US"/>
            </a:defPPr>
            <a:lvl1pPr marL="0" algn="l" defTabSz="914400" rtl="0" eaLnBrk="1" latinLnBrk="0" hangingPunct="1">
              <a:defRPr sz="1800" kern="1200">
                <a:solidFill>
                  <a:srgbClr val="000000"/>
                </a:solidFill>
                <a:latin typeface="Calibri"/>
                <a:ea typeface="+mn-ea"/>
                <a:cs typeface="+mn-cs"/>
              </a:defRPr>
            </a:lvl1pPr>
            <a:lvl2pPr marL="457200" algn="l" defTabSz="914400" rtl="0" eaLnBrk="1" latinLnBrk="0" hangingPunct="1">
              <a:defRPr sz="1800" kern="1200">
                <a:solidFill>
                  <a:srgbClr val="000000"/>
                </a:solidFill>
                <a:latin typeface="Calibri"/>
                <a:ea typeface="+mn-ea"/>
                <a:cs typeface="+mn-cs"/>
              </a:defRPr>
            </a:lvl2pPr>
            <a:lvl3pPr marL="914400" algn="l" defTabSz="914400" rtl="0" eaLnBrk="1" latinLnBrk="0" hangingPunct="1">
              <a:defRPr sz="1800" kern="1200">
                <a:solidFill>
                  <a:srgbClr val="000000"/>
                </a:solidFill>
                <a:latin typeface="Calibri"/>
                <a:ea typeface="+mn-ea"/>
                <a:cs typeface="+mn-cs"/>
              </a:defRPr>
            </a:lvl3pPr>
            <a:lvl4pPr marL="1371600" algn="l" defTabSz="914400" rtl="0" eaLnBrk="1" latinLnBrk="0" hangingPunct="1">
              <a:defRPr sz="1800" kern="1200">
                <a:solidFill>
                  <a:srgbClr val="000000"/>
                </a:solidFill>
                <a:latin typeface="Calibri"/>
                <a:ea typeface="+mn-ea"/>
                <a:cs typeface="+mn-cs"/>
              </a:defRPr>
            </a:lvl4pPr>
            <a:lvl5pPr marL="1828800" algn="l" defTabSz="914400" rtl="0" eaLnBrk="1" latinLnBrk="0" hangingPunct="1">
              <a:defRPr sz="1800" kern="1200">
                <a:solidFill>
                  <a:srgbClr val="000000"/>
                </a:solidFill>
                <a:latin typeface="Calibri"/>
                <a:ea typeface="+mn-ea"/>
                <a:cs typeface="+mn-cs"/>
              </a:defRPr>
            </a:lvl5pPr>
            <a:lvl6pPr marL="2286000" algn="l" defTabSz="914400" rtl="0" eaLnBrk="1" latinLnBrk="0" hangingPunct="1">
              <a:defRPr sz="1800" kern="1200">
                <a:solidFill>
                  <a:srgbClr val="000000"/>
                </a:solidFill>
                <a:latin typeface="Calibri"/>
                <a:ea typeface="+mn-ea"/>
                <a:cs typeface="+mn-cs"/>
              </a:defRPr>
            </a:lvl6pPr>
            <a:lvl7pPr marL="2743200" algn="l" defTabSz="914400" rtl="0" eaLnBrk="1" latinLnBrk="0" hangingPunct="1">
              <a:defRPr sz="1800" kern="1200">
                <a:solidFill>
                  <a:srgbClr val="000000"/>
                </a:solidFill>
                <a:latin typeface="Calibri"/>
                <a:ea typeface="+mn-ea"/>
                <a:cs typeface="+mn-cs"/>
              </a:defRPr>
            </a:lvl7pPr>
            <a:lvl8pPr marL="3200400" algn="l" defTabSz="914400" rtl="0" eaLnBrk="1" latinLnBrk="0" hangingPunct="1">
              <a:defRPr sz="1800" kern="1200">
                <a:solidFill>
                  <a:srgbClr val="000000"/>
                </a:solidFill>
                <a:latin typeface="Calibri"/>
                <a:ea typeface="+mn-ea"/>
                <a:cs typeface="+mn-cs"/>
              </a:defRPr>
            </a:lvl8pPr>
            <a:lvl9pPr marL="3657600" algn="l" defTabSz="914400" rtl="0" eaLnBrk="1" latinLnBrk="0" hangingPunct="1">
              <a:defRPr sz="1800" kern="1200">
                <a:solidFill>
                  <a:srgbClr val="000000"/>
                </a:solidFill>
                <a:latin typeface="Calibri"/>
                <a:ea typeface="+mn-ea"/>
                <a:cs typeface="+mn-cs"/>
              </a:defRPr>
            </a:lvl9pPr>
          </a:lstStyle>
          <a:p>
            <a:r>
              <a:rPr lang="en-IN" sz="2800" b="1" dirty="0"/>
              <a:t>Sequence Diagram</a:t>
            </a:r>
          </a:p>
        </p:txBody>
      </p:sp>
      <p:grpSp>
        <p:nvGrpSpPr>
          <p:cNvPr id="31" name="Group 10">
            <a:extLst>
              <a:ext uri="{FF2B5EF4-FFF2-40B4-BE49-F238E27FC236}">
                <a16:creationId xmlns:a16="http://schemas.microsoft.com/office/drawing/2014/main" id="{D12F469D-690C-BF4B-8CE9-46201153AA20}"/>
              </a:ext>
            </a:extLst>
          </p:cNvPr>
          <p:cNvGrpSpPr/>
          <p:nvPr/>
        </p:nvGrpSpPr>
        <p:grpSpPr>
          <a:xfrm>
            <a:off x="534543" y="476672"/>
            <a:ext cx="444290" cy="294690"/>
            <a:chOff x="-4382162" y="-2299949"/>
            <a:chExt cx="541867" cy="541867"/>
          </a:xfrm>
        </p:grpSpPr>
        <p:sp>
          <p:nvSpPr>
            <p:cNvPr id="32" name="Freeform 11">
              <a:extLst>
                <a:ext uri="{FF2B5EF4-FFF2-40B4-BE49-F238E27FC236}">
                  <a16:creationId xmlns:a16="http://schemas.microsoft.com/office/drawing/2014/main" id="{1546D200-A188-CB7E-68DC-74A98D011889}"/>
                </a:ext>
              </a:extLst>
            </p:cNvPr>
            <p:cNvSpPr/>
            <p:nvPr/>
          </p:nvSpPr>
          <p:spPr>
            <a:xfrm>
              <a:off x="-4382162" y="-2299949"/>
              <a:ext cx="541867" cy="541867"/>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33" name="TextBox 12">
              <a:extLst>
                <a:ext uri="{FF2B5EF4-FFF2-40B4-BE49-F238E27FC236}">
                  <a16:creationId xmlns:a16="http://schemas.microsoft.com/office/drawing/2014/main" id="{5BA14E34-1D74-7DCA-6E0C-4A497D7D38DC}"/>
                </a:ext>
              </a:extLst>
            </p:cNvPr>
            <p:cNvSpPr txBox="1"/>
            <p:nvPr/>
          </p:nvSpPr>
          <p:spPr>
            <a:xfrm>
              <a:off x="-4331362" y="-2274548"/>
              <a:ext cx="440267" cy="465667"/>
            </a:xfrm>
            <a:prstGeom prst="rect">
              <a:avLst/>
            </a:prstGeom>
          </p:spPr>
          <p:txBody>
            <a:bodyPr lIns="33867" tIns="33867" rIns="33867" bIns="33867" rtlCol="0" anchor="ct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1773"/>
                </a:lnSpc>
                <a:spcBef>
                  <a:spcPct val="0"/>
                </a:spcBef>
              </a:pPr>
              <a:endParaRPr/>
            </a:p>
          </p:txBody>
        </p:sp>
      </p:grpSp>
      <p:sp>
        <p:nvSpPr>
          <p:cNvPr id="34" name="AutoShape 13">
            <a:extLst>
              <a:ext uri="{FF2B5EF4-FFF2-40B4-BE49-F238E27FC236}">
                <a16:creationId xmlns:a16="http://schemas.microsoft.com/office/drawing/2014/main" id="{C088A3A3-5D73-24DC-3BBD-21142665E8ED}"/>
              </a:ext>
            </a:extLst>
          </p:cNvPr>
          <p:cNvSpPr/>
          <p:nvPr/>
        </p:nvSpPr>
        <p:spPr>
          <a:xfrm>
            <a:off x="756688" y="731839"/>
            <a:ext cx="1" cy="433989"/>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36" name="AutoShape 14">
            <a:extLst>
              <a:ext uri="{FF2B5EF4-FFF2-40B4-BE49-F238E27FC236}">
                <a16:creationId xmlns:a16="http://schemas.microsoft.com/office/drawing/2014/main" id="{14EDB268-8F0B-B43E-B240-B802BCDCE21A}"/>
              </a:ext>
            </a:extLst>
          </p:cNvPr>
          <p:cNvSpPr/>
          <p:nvPr/>
        </p:nvSpPr>
        <p:spPr>
          <a:xfrm flipV="1">
            <a:off x="560502" y="1165828"/>
            <a:ext cx="211879" cy="190060"/>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37" name="AutoShape 15">
            <a:extLst>
              <a:ext uri="{FF2B5EF4-FFF2-40B4-BE49-F238E27FC236}">
                <a16:creationId xmlns:a16="http://schemas.microsoft.com/office/drawing/2014/main" id="{7E7F40D7-68A2-B8D0-7461-B6CCEA47AC18}"/>
              </a:ext>
            </a:extLst>
          </p:cNvPr>
          <p:cNvSpPr/>
          <p:nvPr/>
        </p:nvSpPr>
        <p:spPr>
          <a:xfrm>
            <a:off x="748552" y="1173247"/>
            <a:ext cx="213326" cy="182641"/>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38" name="AutoShape 16">
            <a:extLst>
              <a:ext uri="{FF2B5EF4-FFF2-40B4-BE49-F238E27FC236}">
                <a16:creationId xmlns:a16="http://schemas.microsoft.com/office/drawing/2014/main" id="{986BF8DD-EFE0-1CA1-B0C6-5B8FBF619423}"/>
              </a:ext>
            </a:extLst>
          </p:cNvPr>
          <p:cNvSpPr/>
          <p:nvPr/>
        </p:nvSpPr>
        <p:spPr>
          <a:xfrm>
            <a:off x="407368" y="856077"/>
            <a:ext cx="682369" cy="0"/>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41" name="Rectangle 40">
            <a:extLst>
              <a:ext uri="{FF2B5EF4-FFF2-40B4-BE49-F238E27FC236}">
                <a16:creationId xmlns:a16="http://schemas.microsoft.com/office/drawing/2014/main" id="{0085EBA9-EADD-018A-6B6E-DAB7D1B6155A}"/>
              </a:ext>
            </a:extLst>
          </p:cNvPr>
          <p:cNvSpPr/>
          <p:nvPr/>
        </p:nvSpPr>
        <p:spPr>
          <a:xfrm>
            <a:off x="1991544" y="731838"/>
            <a:ext cx="1551577" cy="341229"/>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User Interface</a:t>
            </a:r>
          </a:p>
        </p:txBody>
      </p:sp>
      <p:sp>
        <p:nvSpPr>
          <p:cNvPr id="51" name="Rectangle 50">
            <a:extLst>
              <a:ext uri="{FF2B5EF4-FFF2-40B4-BE49-F238E27FC236}">
                <a16:creationId xmlns:a16="http://schemas.microsoft.com/office/drawing/2014/main" id="{FD05CF13-D879-F006-5EFD-F29B8584664B}"/>
              </a:ext>
            </a:extLst>
          </p:cNvPr>
          <p:cNvSpPr/>
          <p:nvPr/>
        </p:nvSpPr>
        <p:spPr>
          <a:xfrm>
            <a:off x="4151784" y="743735"/>
            <a:ext cx="1551577" cy="341229"/>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Controller</a:t>
            </a:r>
          </a:p>
        </p:txBody>
      </p:sp>
      <p:sp>
        <p:nvSpPr>
          <p:cNvPr id="52" name="Rectangle 51">
            <a:extLst>
              <a:ext uri="{FF2B5EF4-FFF2-40B4-BE49-F238E27FC236}">
                <a16:creationId xmlns:a16="http://schemas.microsoft.com/office/drawing/2014/main" id="{D10A1254-83EE-39B6-8088-8B42832E7969}"/>
              </a:ext>
            </a:extLst>
          </p:cNvPr>
          <p:cNvSpPr/>
          <p:nvPr/>
        </p:nvSpPr>
        <p:spPr>
          <a:xfrm>
            <a:off x="6442272" y="760336"/>
            <a:ext cx="1741960" cy="341229"/>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Food Database</a:t>
            </a:r>
          </a:p>
        </p:txBody>
      </p:sp>
      <p:grpSp>
        <p:nvGrpSpPr>
          <p:cNvPr id="65" name="Group 10">
            <a:extLst>
              <a:ext uri="{FF2B5EF4-FFF2-40B4-BE49-F238E27FC236}">
                <a16:creationId xmlns:a16="http://schemas.microsoft.com/office/drawing/2014/main" id="{D4B78365-45CC-5F9A-C9FD-7F87F01EE598}"/>
              </a:ext>
            </a:extLst>
          </p:cNvPr>
          <p:cNvGrpSpPr/>
          <p:nvPr/>
        </p:nvGrpSpPr>
        <p:grpSpPr>
          <a:xfrm>
            <a:off x="534543" y="5502112"/>
            <a:ext cx="444290" cy="294690"/>
            <a:chOff x="-4382162" y="-2299949"/>
            <a:chExt cx="541867" cy="541867"/>
          </a:xfrm>
        </p:grpSpPr>
        <p:sp>
          <p:nvSpPr>
            <p:cNvPr id="66" name="Freeform 11">
              <a:extLst>
                <a:ext uri="{FF2B5EF4-FFF2-40B4-BE49-F238E27FC236}">
                  <a16:creationId xmlns:a16="http://schemas.microsoft.com/office/drawing/2014/main" id="{4C1EEEE5-7BBF-64EA-2435-A0883FD3A38A}"/>
                </a:ext>
              </a:extLst>
            </p:cNvPr>
            <p:cNvSpPr/>
            <p:nvPr/>
          </p:nvSpPr>
          <p:spPr>
            <a:xfrm>
              <a:off x="-4382162" y="-2299949"/>
              <a:ext cx="541867" cy="541867"/>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67" name="TextBox 12">
              <a:extLst>
                <a:ext uri="{FF2B5EF4-FFF2-40B4-BE49-F238E27FC236}">
                  <a16:creationId xmlns:a16="http://schemas.microsoft.com/office/drawing/2014/main" id="{DC04A088-B23B-B7B7-B078-838FBF4822C3}"/>
                </a:ext>
              </a:extLst>
            </p:cNvPr>
            <p:cNvSpPr txBox="1"/>
            <p:nvPr/>
          </p:nvSpPr>
          <p:spPr>
            <a:xfrm>
              <a:off x="-4331362" y="-2274548"/>
              <a:ext cx="440267" cy="465667"/>
            </a:xfrm>
            <a:prstGeom prst="rect">
              <a:avLst/>
            </a:prstGeom>
          </p:spPr>
          <p:txBody>
            <a:bodyPr lIns="33867" tIns="33867" rIns="33867" bIns="33867" rtlCol="0" anchor="ct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1773"/>
                </a:lnSpc>
                <a:spcBef>
                  <a:spcPct val="0"/>
                </a:spcBef>
              </a:pPr>
              <a:endParaRPr/>
            </a:p>
          </p:txBody>
        </p:sp>
      </p:grpSp>
      <p:sp>
        <p:nvSpPr>
          <p:cNvPr id="68" name="AutoShape 13">
            <a:extLst>
              <a:ext uri="{FF2B5EF4-FFF2-40B4-BE49-F238E27FC236}">
                <a16:creationId xmlns:a16="http://schemas.microsoft.com/office/drawing/2014/main" id="{B2E4CC46-8718-1F62-2182-5DCA882152C3}"/>
              </a:ext>
            </a:extLst>
          </p:cNvPr>
          <p:cNvSpPr/>
          <p:nvPr/>
        </p:nvSpPr>
        <p:spPr>
          <a:xfrm>
            <a:off x="756688" y="5757279"/>
            <a:ext cx="1" cy="433989"/>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69" name="AutoShape 14">
            <a:extLst>
              <a:ext uri="{FF2B5EF4-FFF2-40B4-BE49-F238E27FC236}">
                <a16:creationId xmlns:a16="http://schemas.microsoft.com/office/drawing/2014/main" id="{C3632F7F-641F-C015-A716-F3E3BA373BA6}"/>
              </a:ext>
            </a:extLst>
          </p:cNvPr>
          <p:cNvSpPr/>
          <p:nvPr/>
        </p:nvSpPr>
        <p:spPr>
          <a:xfrm flipV="1">
            <a:off x="560502" y="6191268"/>
            <a:ext cx="211879" cy="190060"/>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70" name="AutoShape 15">
            <a:extLst>
              <a:ext uri="{FF2B5EF4-FFF2-40B4-BE49-F238E27FC236}">
                <a16:creationId xmlns:a16="http://schemas.microsoft.com/office/drawing/2014/main" id="{623B4C6E-64E7-0BD4-2180-04EE5F3C12CA}"/>
              </a:ext>
            </a:extLst>
          </p:cNvPr>
          <p:cNvSpPr/>
          <p:nvPr/>
        </p:nvSpPr>
        <p:spPr>
          <a:xfrm>
            <a:off x="748552" y="6198687"/>
            <a:ext cx="213326" cy="182641"/>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71" name="AutoShape 16">
            <a:extLst>
              <a:ext uri="{FF2B5EF4-FFF2-40B4-BE49-F238E27FC236}">
                <a16:creationId xmlns:a16="http://schemas.microsoft.com/office/drawing/2014/main" id="{805A56A0-2BA9-9B54-D893-8C76926B359B}"/>
              </a:ext>
            </a:extLst>
          </p:cNvPr>
          <p:cNvSpPr/>
          <p:nvPr/>
        </p:nvSpPr>
        <p:spPr>
          <a:xfrm>
            <a:off x="407368" y="5881517"/>
            <a:ext cx="682369" cy="0"/>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72" name="Rectangle 71">
            <a:extLst>
              <a:ext uri="{FF2B5EF4-FFF2-40B4-BE49-F238E27FC236}">
                <a16:creationId xmlns:a16="http://schemas.microsoft.com/office/drawing/2014/main" id="{8B43852F-6D44-C4C9-DEAC-EE69F187459C}"/>
              </a:ext>
            </a:extLst>
          </p:cNvPr>
          <p:cNvSpPr/>
          <p:nvPr/>
        </p:nvSpPr>
        <p:spPr>
          <a:xfrm>
            <a:off x="1847528" y="5540288"/>
            <a:ext cx="1551577" cy="341229"/>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User Interface</a:t>
            </a:r>
          </a:p>
        </p:txBody>
      </p:sp>
      <p:sp>
        <p:nvSpPr>
          <p:cNvPr id="73" name="Rectangle 72">
            <a:extLst>
              <a:ext uri="{FF2B5EF4-FFF2-40B4-BE49-F238E27FC236}">
                <a16:creationId xmlns:a16="http://schemas.microsoft.com/office/drawing/2014/main" id="{FA2DC0F9-D2CA-5E3C-D294-BFD023806BCB}"/>
              </a:ext>
            </a:extLst>
          </p:cNvPr>
          <p:cNvSpPr/>
          <p:nvPr/>
        </p:nvSpPr>
        <p:spPr>
          <a:xfrm>
            <a:off x="4282499" y="5472560"/>
            <a:ext cx="1551577" cy="341229"/>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Controller</a:t>
            </a:r>
          </a:p>
        </p:txBody>
      </p:sp>
      <p:sp>
        <p:nvSpPr>
          <p:cNvPr id="74" name="Rectangle 73">
            <a:extLst>
              <a:ext uri="{FF2B5EF4-FFF2-40B4-BE49-F238E27FC236}">
                <a16:creationId xmlns:a16="http://schemas.microsoft.com/office/drawing/2014/main" id="{6ED68FC4-B5F2-E5F8-35D9-B39D34A57093}"/>
              </a:ext>
            </a:extLst>
          </p:cNvPr>
          <p:cNvSpPr/>
          <p:nvPr/>
        </p:nvSpPr>
        <p:spPr>
          <a:xfrm>
            <a:off x="6572661" y="5540288"/>
            <a:ext cx="1741959" cy="341229"/>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Food Database</a:t>
            </a:r>
          </a:p>
        </p:txBody>
      </p:sp>
      <p:cxnSp>
        <p:nvCxnSpPr>
          <p:cNvPr id="76" name="Straight Connector 75">
            <a:extLst>
              <a:ext uri="{FF2B5EF4-FFF2-40B4-BE49-F238E27FC236}">
                <a16:creationId xmlns:a16="http://schemas.microsoft.com/office/drawing/2014/main" id="{A0EFA4F6-BDCA-57E9-0124-340974E2200C}"/>
              </a:ext>
            </a:extLst>
          </p:cNvPr>
          <p:cNvCxnSpPr>
            <a:cxnSpLocks/>
          </p:cNvCxnSpPr>
          <p:nvPr/>
        </p:nvCxnSpPr>
        <p:spPr>
          <a:xfrm>
            <a:off x="748552" y="1484784"/>
            <a:ext cx="0" cy="216024"/>
          </a:xfrm>
          <a:prstGeom prst="line">
            <a:avLst/>
          </a:prstGeom>
          <a:ln w="19050"/>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C60C2353-507F-FDAC-3675-4A1C501174D9}"/>
              </a:ext>
            </a:extLst>
          </p:cNvPr>
          <p:cNvCxnSpPr>
            <a:cxnSpLocks/>
          </p:cNvCxnSpPr>
          <p:nvPr/>
        </p:nvCxnSpPr>
        <p:spPr>
          <a:xfrm>
            <a:off x="747174" y="175972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247BE6B4-676F-9D24-E656-ED5242229832}"/>
              </a:ext>
            </a:extLst>
          </p:cNvPr>
          <p:cNvCxnSpPr>
            <a:cxnSpLocks/>
          </p:cNvCxnSpPr>
          <p:nvPr/>
        </p:nvCxnSpPr>
        <p:spPr>
          <a:xfrm>
            <a:off x="747174" y="206452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83" name="Straight Connector 82">
            <a:extLst>
              <a:ext uri="{FF2B5EF4-FFF2-40B4-BE49-F238E27FC236}">
                <a16:creationId xmlns:a16="http://schemas.microsoft.com/office/drawing/2014/main" id="{0618C3F4-11B8-82D5-B785-53EA2675A1B5}"/>
              </a:ext>
            </a:extLst>
          </p:cNvPr>
          <p:cNvCxnSpPr>
            <a:cxnSpLocks/>
          </p:cNvCxnSpPr>
          <p:nvPr/>
        </p:nvCxnSpPr>
        <p:spPr>
          <a:xfrm>
            <a:off x="743168" y="236932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84" name="Straight Connector 83">
            <a:extLst>
              <a:ext uri="{FF2B5EF4-FFF2-40B4-BE49-F238E27FC236}">
                <a16:creationId xmlns:a16="http://schemas.microsoft.com/office/drawing/2014/main" id="{22F7E943-2E18-8EDB-DEC5-94BC311F15E0}"/>
              </a:ext>
            </a:extLst>
          </p:cNvPr>
          <p:cNvCxnSpPr>
            <a:cxnSpLocks/>
          </p:cNvCxnSpPr>
          <p:nvPr/>
        </p:nvCxnSpPr>
        <p:spPr>
          <a:xfrm>
            <a:off x="743168" y="2671177"/>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85" name="Straight Connector 84">
            <a:extLst>
              <a:ext uri="{FF2B5EF4-FFF2-40B4-BE49-F238E27FC236}">
                <a16:creationId xmlns:a16="http://schemas.microsoft.com/office/drawing/2014/main" id="{017CF936-AEB7-CF76-942E-069A74118FFA}"/>
              </a:ext>
            </a:extLst>
          </p:cNvPr>
          <p:cNvCxnSpPr>
            <a:cxnSpLocks/>
          </p:cNvCxnSpPr>
          <p:nvPr/>
        </p:nvCxnSpPr>
        <p:spPr>
          <a:xfrm>
            <a:off x="744417" y="2975248"/>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56506270-CA08-20F7-64A1-5549C97A787C}"/>
              </a:ext>
            </a:extLst>
          </p:cNvPr>
          <p:cNvCxnSpPr>
            <a:cxnSpLocks/>
          </p:cNvCxnSpPr>
          <p:nvPr/>
        </p:nvCxnSpPr>
        <p:spPr>
          <a:xfrm>
            <a:off x="743168" y="3244702"/>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87" name="Straight Connector 86">
            <a:extLst>
              <a:ext uri="{FF2B5EF4-FFF2-40B4-BE49-F238E27FC236}">
                <a16:creationId xmlns:a16="http://schemas.microsoft.com/office/drawing/2014/main" id="{74AD8ED4-44FF-AC41-0E07-AA8904FAE9FD}"/>
              </a:ext>
            </a:extLst>
          </p:cNvPr>
          <p:cNvCxnSpPr>
            <a:cxnSpLocks/>
          </p:cNvCxnSpPr>
          <p:nvPr/>
        </p:nvCxnSpPr>
        <p:spPr>
          <a:xfrm>
            <a:off x="741790" y="3549502"/>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88" name="Straight Connector 87">
            <a:extLst>
              <a:ext uri="{FF2B5EF4-FFF2-40B4-BE49-F238E27FC236}">
                <a16:creationId xmlns:a16="http://schemas.microsoft.com/office/drawing/2014/main" id="{7AB4D07B-EE85-A56E-7B11-033FD5F8AA7B}"/>
              </a:ext>
            </a:extLst>
          </p:cNvPr>
          <p:cNvCxnSpPr>
            <a:cxnSpLocks/>
          </p:cNvCxnSpPr>
          <p:nvPr/>
        </p:nvCxnSpPr>
        <p:spPr>
          <a:xfrm>
            <a:off x="741790" y="3836729"/>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89" name="Straight Connector 88">
            <a:extLst>
              <a:ext uri="{FF2B5EF4-FFF2-40B4-BE49-F238E27FC236}">
                <a16:creationId xmlns:a16="http://schemas.microsoft.com/office/drawing/2014/main" id="{D05506EB-F560-B112-DB0D-A06945BBD760}"/>
              </a:ext>
            </a:extLst>
          </p:cNvPr>
          <p:cNvCxnSpPr>
            <a:cxnSpLocks/>
          </p:cNvCxnSpPr>
          <p:nvPr/>
        </p:nvCxnSpPr>
        <p:spPr>
          <a:xfrm>
            <a:off x="741790" y="4120084"/>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90" name="Straight Connector 89">
            <a:extLst>
              <a:ext uri="{FF2B5EF4-FFF2-40B4-BE49-F238E27FC236}">
                <a16:creationId xmlns:a16="http://schemas.microsoft.com/office/drawing/2014/main" id="{E5E982BE-6C59-1CE3-2569-462410DB0D55}"/>
              </a:ext>
            </a:extLst>
          </p:cNvPr>
          <p:cNvCxnSpPr>
            <a:cxnSpLocks/>
          </p:cNvCxnSpPr>
          <p:nvPr/>
        </p:nvCxnSpPr>
        <p:spPr>
          <a:xfrm>
            <a:off x="739544" y="4437112"/>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91" name="Straight Connector 90">
            <a:extLst>
              <a:ext uri="{FF2B5EF4-FFF2-40B4-BE49-F238E27FC236}">
                <a16:creationId xmlns:a16="http://schemas.microsoft.com/office/drawing/2014/main" id="{7E81BD1B-B92F-6AF4-6880-98B264A6D64E}"/>
              </a:ext>
            </a:extLst>
          </p:cNvPr>
          <p:cNvCxnSpPr>
            <a:cxnSpLocks/>
          </p:cNvCxnSpPr>
          <p:nvPr/>
        </p:nvCxnSpPr>
        <p:spPr>
          <a:xfrm>
            <a:off x="740793" y="4725144"/>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92" name="Straight Connector 91">
            <a:extLst>
              <a:ext uri="{FF2B5EF4-FFF2-40B4-BE49-F238E27FC236}">
                <a16:creationId xmlns:a16="http://schemas.microsoft.com/office/drawing/2014/main" id="{18C9657C-D01A-0E43-E8FA-DED7C9426D73}"/>
              </a:ext>
            </a:extLst>
          </p:cNvPr>
          <p:cNvCxnSpPr>
            <a:cxnSpLocks/>
          </p:cNvCxnSpPr>
          <p:nvPr/>
        </p:nvCxnSpPr>
        <p:spPr>
          <a:xfrm>
            <a:off x="747174" y="5013176"/>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85C077C2-31D6-430B-C72C-4E5CBB01A1E8}"/>
              </a:ext>
            </a:extLst>
          </p:cNvPr>
          <p:cNvCxnSpPr>
            <a:cxnSpLocks/>
          </p:cNvCxnSpPr>
          <p:nvPr/>
        </p:nvCxnSpPr>
        <p:spPr>
          <a:xfrm>
            <a:off x="2990648" y="1174652"/>
            <a:ext cx="0" cy="216024"/>
          </a:xfrm>
          <a:prstGeom prst="line">
            <a:avLst/>
          </a:prstGeom>
          <a:ln w="19050"/>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1C823DBA-0648-C02F-5175-96E33CEC8121}"/>
              </a:ext>
            </a:extLst>
          </p:cNvPr>
          <p:cNvCxnSpPr>
            <a:cxnSpLocks/>
          </p:cNvCxnSpPr>
          <p:nvPr/>
        </p:nvCxnSpPr>
        <p:spPr>
          <a:xfrm>
            <a:off x="2998278" y="1471688"/>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555B76C5-8BBB-4FC8-2AC2-8592D26C91D4}"/>
              </a:ext>
            </a:extLst>
          </p:cNvPr>
          <p:cNvCxnSpPr>
            <a:cxnSpLocks/>
          </p:cNvCxnSpPr>
          <p:nvPr/>
        </p:nvCxnSpPr>
        <p:spPr>
          <a:xfrm>
            <a:off x="2998278" y="1776488"/>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99" name="Straight Connector 98">
            <a:extLst>
              <a:ext uri="{FF2B5EF4-FFF2-40B4-BE49-F238E27FC236}">
                <a16:creationId xmlns:a16="http://schemas.microsoft.com/office/drawing/2014/main" id="{C6DAADE2-FDC5-4F0A-711C-D4C615751CCE}"/>
              </a:ext>
            </a:extLst>
          </p:cNvPr>
          <p:cNvCxnSpPr>
            <a:cxnSpLocks/>
          </p:cNvCxnSpPr>
          <p:nvPr/>
        </p:nvCxnSpPr>
        <p:spPr>
          <a:xfrm>
            <a:off x="2994272" y="2081288"/>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00" name="Straight Connector 99">
            <a:extLst>
              <a:ext uri="{FF2B5EF4-FFF2-40B4-BE49-F238E27FC236}">
                <a16:creationId xmlns:a16="http://schemas.microsoft.com/office/drawing/2014/main" id="{2AAA0628-2AC8-8F21-AA37-76BC7BB5E58A}"/>
              </a:ext>
            </a:extLst>
          </p:cNvPr>
          <p:cNvCxnSpPr>
            <a:cxnSpLocks/>
          </p:cNvCxnSpPr>
          <p:nvPr/>
        </p:nvCxnSpPr>
        <p:spPr>
          <a:xfrm>
            <a:off x="2998278" y="2384026"/>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01" name="Straight Connector 100">
            <a:extLst>
              <a:ext uri="{FF2B5EF4-FFF2-40B4-BE49-F238E27FC236}">
                <a16:creationId xmlns:a16="http://schemas.microsoft.com/office/drawing/2014/main" id="{E454ABB0-D424-241F-999C-CEB15069A7B3}"/>
              </a:ext>
            </a:extLst>
          </p:cNvPr>
          <p:cNvCxnSpPr>
            <a:cxnSpLocks/>
          </p:cNvCxnSpPr>
          <p:nvPr/>
        </p:nvCxnSpPr>
        <p:spPr>
          <a:xfrm>
            <a:off x="2995521" y="2687216"/>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02" name="Straight Connector 101">
            <a:extLst>
              <a:ext uri="{FF2B5EF4-FFF2-40B4-BE49-F238E27FC236}">
                <a16:creationId xmlns:a16="http://schemas.microsoft.com/office/drawing/2014/main" id="{8AC71CEA-A46E-29B1-6F0C-4DD636B3D2D5}"/>
              </a:ext>
            </a:extLst>
          </p:cNvPr>
          <p:cNvCxnSpPr>
            <a:cxnSpLocks/>
          </p:cNvCxnSpPr>
          <p:nvPr/>
        </p:nvCxnSpPr>
        <p:spPr>
          <a:xfrm>
            <a:off x="2994272" y="295667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445E315B-3672-632A-7D87-2DB906C266C3}"/>
              </a:ext>
            </a:extLst>
          </p:cNvPr>
          <p:cNvCxnSpPr>
            <a:cxnSpLocks/>
          </p:cNvCxnSpPr>
          <p:nvPr/>
        </p:nvCxnSpPr>
        <p:spPr>
          <a:xfrm>
            <a:off x="2992894" y="326147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04" name="Straight Connector 103">
            <a:extLst>
              <a:ext uri="{FF2B5EF4-FFF2-40B4-BE49-F238E27FC236}">
                <a16:creationId xmlns:a16="http://schemas.microsoft.com/office/drawing/2014/main" id="{1D81B73A-67EB-2EF4-510C-0B7759CE6834}"/>
              </a:ext>
            </a:extLst>
          </p:cNvPr>
          <p:cNvCxnSpPr>
            <a:cxnSpLocks/>
          </p:cNvCxnSpPr>
          <p:nvPr/>
        </p:nvCxnSpPr>
        <p:spPr>
          <a:xfrm>
            <a:off x="2992894" y="3548697"/>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05" name="Straight Connector 104">
            <a:extLst>
              <a:ext uri="{FF2B5EF4-FFF2-40B4-BE49-F238E27FC236}">
                <a16:creationId xmlns:a16="http://schemas.microsoft.com/office/drawing/2014/main" id="{A309FCEF-BC49-78DA-0C48-065313A7C70C}"/>
              </a:ext>
            </a:extLst>
          </p:cNvPr>
          <p:cNvCxnSpPr>
            <a:cxnSpLocks/>
          </p:cNvCxnSpPr>
          <p:nvPr/>
        </p:nvCxnSpPr>
        <p:spPr>
          <a:xfrm>
            <a:off x="2992894" y="3832052"/>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06" name="Straight Connector 105">
            <a:extLst>
              <a:ext uri="{FF2B5EF4-FFF2-40B4-BE49-F238E27FC236}">
                <a16:creationId xmlns:a16="http://schemas.microsoft.com/office/drawing/2014/main" id="{ED9D3947-A249-E2AB-0617-583B917780FD}"/>
              </a:ext>
            </a:extLst>
          </p:cNvPr>
          <p:cNvCxnSpPr>
            <a:cxnSpLocks/>
          </p:cNvCxnSpPr>
          <p:nvPr/>
        </p:nvCxnSpPr>
        <p:spPr>
          <a:xfrm>
            <a:off x="2990648" y="414908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10" name="Straight Connector 109">
            <a:extLst>
              <a:ext uri="{FF2B5EF4-FFF2-40B4-BE49-F238E27FC236}">
                <a16:creationId xmlns:a16="http://schemas.microsoft.com/office/drawing/2014/main" id="{BD79F7F6-8D39-34A5-048D-F609D6BEFCF1}"/>
              </a:ext>
            </a:extLst>
          </p:cNvPr>
          <p:cNvCxnSpPr>
            <a:cxnSpLocks/>
          </p:cNvCxnSpPr>
          <p:nvPr/>
        </p:nvCxnSpPr>
        <p:spPr>
          <a:xfrm>
            <a:off x="2991897" y="4437112"/>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11" name="Straight Connector 110">
            <a:extLst>
              <a:ext uri="{FF2B5EF4-FFF2-40B4-BE49-F238E27FC236}">
                <a16:creationId xmlns:a16="http://schemas.microsoft.com/office/drawing/2014/main" id="{DE16F781-CA09-C599-E364-ADA1BEA7D771}"/>
              </a:ext>
            </a:extLst>
          </p:cNvPr>
          <p:cNvCxnSpPr>
            <a:cxnSpLocks/>
          </p:cNvCxnSpPr>
          <p:nvPr/>
        </p:nvCxnSpPr>
        <p:spPr>
          <a:xfrm>
            <a:off x="2998278" y="4725144"/>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12" name="Straight Connector 111">
            <a:extLst>
              <a:ext uri="{FF2B5EF4-FFF2-40B4-BE49-F238E27FC236}">
                <a16:creationId xmlns:a16="http://schemas.microsoft.com/office/drawing/2014/main" id="{9A921F25-CF97-9529-35F0-60DA7C963ED4}"/>
              </a:ext>
            </a:extLst>
          </p:cNvPr>
          <p:cNvCxnSpPr>
            <a:cxnSpLocks/>
          </p:cNvCxnSpPr>
          <p:nvPr/>
        </p:nvCxnSpPr>
        <p:spPr>
          <a:xfrm>
            <a:off x="5312920" y="1637184"/>
            <a:ext cx="0" cy="216024"/>
          </a:xfrm>
          <a:prstGeom prst="line">
            <a:avLst/>
          </a:prstGeom>
          <a:ln w="19050"/>
        </p:spPr>
        <p:style>
          <a:lnRef idx="1">
            <a:schemeClr val="dk1"/>
          </a:lnRef>
          <a:fillRef idx="0">
            <a:schemeClr val="dk1"/>
          </a:fillRef>
          <a:effectRef idx="0">
            <a:schemeClr val="dk1"/>
          </a:effectRef>
          <a:fontRef idx="minor">
            <a:schemeClr val="tx1"/>
          </a:fontRef>
        </p:style>
      </p:cxnSp>
      <p:cxnSp>
        <p:nvCxnSpPr>
          <p:cNvPr id="113" name="Straight Connector 112">
            <a:extLst>
              <a:ext uri="{FF2B5EF4-FFF2-40B4-BE49-F238E27FC236}">
                <a16:creationId xmlns:a16="http://schemas.microsoft.com/office/drawing/2014/main" id="{16163351-AA21-9CE4-99F3-3B8038F27A2D}"/>
              </a:ext>
            </a:extLst>
          </p:cNvPr>
          <p:cNvCxnSpPr>
            <a:cxnSpLocks/>
          </p:cNvCxnSpPr>
          <p:nvPr/>
        </p:nvCxnSpPr>
        <p:spPr>
          <a:xfrm>
            <a:off x="5311542" y="191212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14" name="Straight Connector 113">
            <a:extLst>
              <a:ext uri="{FF2B5EF4-FFF2-40B4-BE49-F238E27FC236}">
                <a16:creationId xmlns:a16="http://schemas.microsoft.com/office/drawing/2014/main" id="{66FAF8BD-7984-A773-BE6A-B0BFB56C8991}"/>
              </a:ext>
            </a:extLst>
          </p:cNvPr>
          <p:cNvCxnSpPr>
            <a:cxnSpLocks/>
          </p:cNvCxnSpPr>
          <p:nvPr/>
        </p:nvCxnSpPr>
        <p:spPr>
          <a:xfrm>
            <a:off x="5311542" y="221692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15" name="Straight Connector 114">
            <a:extLst>
              <a:ext uri="{FF2B5EF4-FFF2-40B4-BE49-F238E27FC236}">
                <a16:creationId xmlns:a16="http://schemas.microsoft.com/office/drawing/2014/main" id="{8859A4A1-A8CC-3E67-AF17-973D58558AAB}"/>
              </a:ext>
            </a:extLst>
          </p:cNvPr>
          <p:cNvCxnSpPr>
            <a:cxnSpLocks/>
          </p:cNvCxnSpPr>
          <p:nvPr/>
        </p:nvCxnSpPr>
        <p:spPr>
          <a:xfrm>
            <a:off x="5307536" y="252172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16" name="Straight Connector 115">
            <a:extLst>
              <a:ext uri="{FF2B5EF4-FFF2-40B4-BE49-F238E27FC236}">
                <a16:creationId xmlns:a16="http://schemas.microsoft.com/office/drawing/2014/main" id="{714D8DDF-0FB9-07CE-85C9-C53BEAAD024E}"/>
              </a:ext>
            </a:extLst>
          </p:cNvPr>
          <p:cNvCxnSpPr>
            <a:cxnSpLocks/>
          </p:cNvCxnSpPr>
          <p:nvPr/>
        </p:nvCxnSpPr>
        <p:spPr>
          <a:xfrm>
            <a:off x="5307536" y="2823577"/>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17" name="Straight Connector 116">
            <a:extLst>
              <a:ext uri="{FF2B5EF4-FFF2-40B4-BE49-F238E27FC236}">
                <a16:creationId xmlns:a16="http://schemas.microsoft.com/office/drawing/2014/main" id="{3EE7D995-9DC3-B52D-14B1-D266AAF8DCFF}"/>
              </a:ext>
            </a:extLst>
          </p:cNvPr>
          <p:cNvCxnSpPr>
            <a:cxnSpLocks/>
          </p:cNvCxnSpPr>
          <p:nvPr/>
        </p:nvCxnSpPr>
        <p:spPr>
          <a:xfrm>
            <a:off x="5308785" y="3127648"/>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18" name="Straight Connector 117">
            <a:extLst>
              <a:ext uri="{FF2B5EF4-FFF2-40B4-BE49-F238E27FC236}">
                <a16:creationId xmlns:a16="http://schemas.microsoft.com/office/drawing/2014/main" id="{F263E0E2-86DB-BA99-ABEB-0C0A0964C4F8}"/>
              </a:ext>
            </a:extLst>
          </p:cNvPr>
          <p:cNvCxnSpPr>
            <a:cxnSpLocks/>
          </p:cNvCxnSpPr>
          <p:nvPr/>
        </p:nvCxnSpPr>
        <p:spPr>
          <a:xfrm>
            <a:off x="5307536" y="3397102"/>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19" name="Straight Connector 118">
            <a:extLst>
              <a:ext uri="{FF2B5EF4-FFF2-40B4-BE49-F238E27FC236}">
                <a16:creationId xmlns:a16="http://schemas.microsoft.com/office/drawing/2014/main" id="{43809041-4BB0-0D13-120C-1962C8FBD310}"/>
              </a:ext>
            </a:extLst>
          </p:cNvPr>
          <p:cNvCxnSpPr>
            <a:cxnSpLocks/>
          </p:cNvCxnSpPr>
          <p:nvPr/>
        </p:nvCxnSpPr>
        <p:spPr>
          <a:xfrm>
            <a:off x="5306158" y="3701902"/>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20" name="Straight Connector 119">
            <a:extLst>
              <a:ext uri="{FF2B5EF4-FFF2-40B4-BE49-F238E27FC236}">
                <a16:creationId xmlns:a16="http://schemas.microsoft.com/office/drawing/2014/main" id="{FC3894FC-BFBD-293B-BF1E-8659AEC2FE2D}"/>
              </a:ext>
            </a:extLst>
          </p:cNvPr>
          <p:cNvCxnSpPr>
            <a:cxnSpLocks/>
          </p:cNvCxnSpPr>
          <p:nvPr/>
        </p:nvCxnSpPr>
        <p:spPr>
          <a:xfrm>
            <a:off x="5306158" y="3989129"/>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21" name="Straight Connector 120">
            <a:extLst>
              <a:ext uri="{FF2B5EF4-FFF2-40B4-BE49-F238E27FC236}">
                <a16:creationId xmlns:a16="http://schemas.microsoft.com/office/drawing/2014/main" id="{E22CBED7-6510-AC73-2EE5-14771C208FF1}"/>
              </a:ext>
            </a:extLst>
          </p:cNvPr>
          <p:cNvCxnSpPr>
            <a:cxnSpLocks/>
          </p:cNvCxnSpPr>
          <p:nvPr/>
        </p:nvCxnSpPr>
        <p:spPr>
          <a:xfrm>
            <a:off x="5306158" y="4272484"/>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22" name="Straight Connector 121">
            <a:extLst>
              <a:ext uri="{FF2B5EF4-FFF2-40B4-BE49-F238E27FC236}">
                <a16:creationId xmlns:a16="http://schemas.microsoft.com/office/drawing/2014/main" id="{04FB10C7-8FA6-1AA8-83FB-4E4931BA7501}"/>
              </a:ext>
            </a:extLst>
          </p:cNvPr>
          <p:cNvCxnSpPr>
            <a:cxnSpLocks/>
          </p:cNvCxnSpPr>
          <p:nvPr/>
        </p:nvCxnSpPr>
        <p:spPr>
          <a:xfrm>
            <a:off x="5303912" y="4589512"/>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7A9B9782-EF94-8DF3-DF8B-BA2D8382D8FC}"/>
              </a:ext>
            </a:extLst>
          </p:cNvPr>
          <p:cNvCxnSpPr>
            <a:cxnSpLocks/>
          </p:cNvCxnSpPr>
          <p:nvPr/>
        </p:nvCxnSpPr>
        <p:spPr>
          <a:xfrm>
            <a:off x="5305161" y="4877544"/>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36C85DC1-0F0F-BA95-69A2-0B06BF48BED5}"/>
              </a:ext>
            </a:extLst>
          </p:cNvPr>
          <p:cNvCxnSpPr>
            <a:cxnSpLocks/>
          </p:cNvCxnSpPr>
          <p:nvPr/>
        </p:nvCxnSpPr>
        <p:spPr>
          <a:xfrm>
            <a:off x="5311542" y="5165576"/>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0F648B14-A077-0009-7430-2385FEAF6AEA}"/>
              </a:ext>
            </a:extLst>
          </p:cNvPr>
          <p:cNvCxnSpPr>
            <a:cxnSpLocks/>
          </p:cNvCxnSpPr>
          <p:nvPr/>
        </p:nvCxnSpPr>
        <p:spPr>
          <a:xfrm>
            <a:off x="7968208" y="1637184"/>
            <a:ext cx="0" cy="216024"/>
          </a:xfrm>
          <a:prstGeom prst="line">
            <a:avLst/>
          </a:prstGeom>
          <a:ln w="19050"/>
        </p:spPr>
        <p:style>
          <a:lnRef idx="1">
            <a:schemeClr val="dk1"/>
          </a:lnRef>
          <a:fillRef idx="0">
            <a:schemeClr val="dk1"/>
          </a:fillRef>
          <a:effectRef idx="0">
            <a:schemeClr val="dk1"/>
          </a:effectRef>
          <a:fontRef idx="minor">
            <a:schemeClr val="tx1"/>
          </a:fontRef>
        </p:style>
      </p:cxnSp>
      <p:cxnSp>
        <p:nvCxnSpPr>
          <p:cNvPr id="126" name="Straight Connector 125">
            <a:extLst>
              <a:ext uri="{FF2B5EF4-FFF2-40B4-BE49-F238E27FC236}">
                <a16:creationId xmlns:a16="http://schemas.microsoft.com/office/drawing/2014/main" id="{C28C4567-4208-68B3-AD1F-990683B0D172}"/>
              </a:ext>
            </a:extLst>
          </p:cNvPr>
          <p:cNvCxnSpPr>
            <a:cxnSpLocks/>
          </p:cNvCxnSpPr>
          <p:nvPr/>
        </p:nvCxnSpPr>
        <p:spPr>
          <a:xfrm>
            <a:off x="7966830" y="191212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27" name="Straight Connector 126">
            <a:extLst>
              <a:ext uri="{FF2B5EF4-FFF2-40B4-BE49-F238E27FC236}">
                <a16:creationId xmlns:a16="http://schemas.microsoft.com/office/drawing/2014/main" id="{0886AD20-2FC0-FAEB-0460-C066FB1D79F1}"/>
              </a:ext>
            </a:extLst>
          </p:cNvPr>
          <p:cNvCxnSpPr>
            <a:cxnSpLocks/>
          </p:cNvCxnSpPr>
          <p:nvPr/>
        </p:nvCxnSpPr>
        <p:spPr>
          <a:xfrm>
            <a:off x="7966830" y="221692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9FF6A572-FCA5-F307-D634-2C604A74763F}"/>
              </a:ext>
            </a:extLst>
          </p:cNvPr>
          <p:cNvCxnSpPr>
            <a:cxnSpLocks/>
          </p:cNvCxnSpPr>
          <p:nvPr/>
        </p:nvCxnSpPr>
        <p:spPr>
          <a:xfrm>
            <a:off x="7962824" y="2521720"/>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29" name="Straight Connector 128">
            <a:extLst>
              <a:ext uri="{FF2B5EF4-FFF2-40B4-BE49-F238E27FC236}">
                <a16:creationId xmlns:a16="http://schemas.microsoft.com/office/drawing/2014/main" id="{4A2659B2-7FE7-1465-CE3B-5C21D0B56F32}"/>
              </a:ext>
            </a:extLst>
          </p:cNvPr>
          <p:cNvCxnSpPr>
            <a:cxnSpLocks/>
          </p:cNvCxnSpPr>
          <p:nvPr/>
        </p:nvCxnSpPr>
        <p:spPr>
          <a:xfrm>
            <a:off x="7962824" y="2823577"/>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30" name="Straight Connector 129">
            <a:extLst>
              <a:ext uri="{FF2B5EF4-FFF2-40B4-BE49-F238E27FC236}">
                <a16:creationId xmlns:a16="http://schemas.microsoft.com/office/drawing/2014/main" id="{0651DFDE-4EDC-4954-00A5-F0A276266BEF}"/>
              </a:ext>
            </a:extLst>
          </p:cNvPr>
          <p:cNvCxnSpPr>
            <a:cxnSpLocks/>
          </p:cNvCxnSpPr>
          <p:nvPr/>
        </p:nvCxnSpPr>
        <p:spPr>
          <a:xfrm>
            <a:off x="7964073" y="3127648"/>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31" name="Straight Connector 130">
            <a:extLst>
              <a:ext uri="{FF2B5EF4-FFF2-40B4-BE49-F238E27FC236}">
                <a16:creationId xmlns:a16="http://schemas.microsoft.com/office/drawing/2014/main" id="{3DB0B622-21D1-5AE9-9EC1-91952A503B4C}"/>
              </a:ext>
            </a:extLst>
          </p:cNvPr>
          <p:cNvCxnSpPr>
            <a:cxnSpLocks/>
          </p:cNvCxnSpPr>
          <p:nvPr/>
        </p:nvCxnSpPr>
        <p:spPr>
          <a:xfrm>
            <a:off x="7962824" y="3397102"/>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32" name="Straight Connector 131">
            <a:extLst>
              <a:ext uri="{FF2B5EF4-FFF2-40B4-BE49-F238E27FC236}">
                <a16:creationId xmlns:a16="http://schemas.microsoft.com/office/drawing/2014/main" id="{D2017853-F8EA-AB87-3936-D34577C58E3E}"/>
              </a:ext>
            </a:extLst>
          </p:cNvPr>
          <p:cNvCxnSpPr>
            <a:cxnSpLocks/>
          </p:cNvCxnSpPr>
          <p:nvPr/>
        </p:nvCxnSpPr>
        <p:spPr>
          <a:xfrm>
            <a:off x="7961446" y="3701902"/>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33" name="Straight Connector 132">
            <a:extLst>
              <a:ext uri="{FF2B5EF4-FFF2-40B4-BE49-F238E27FC236}">
                <a16:creationId xmlns:a16="http://schemas.microsoft.com/office/drawing/2014/main" id="{4995AF45-96F3-B31A-94A9-AD56C5768C2F}"/>
              </a:ext>
            </a:extLst>
          </p:cNvPr>
          <p:cNvCxnSpPr>
            <a:cxnSpLocks/>
          </p:cNvCxnSpPr>
          <p:nvPr/>
        </p:nvCxnSpPr>
        <p:spPr>
          <a:xfrm>
            <a:off x="7961446" y="3989129"/>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34" name="Straight Connector 133">
            <a:extLst>
              <a:ext uri="{FF2B5EF4-FFF2-40B4-BE49-F238E27FC236}">
                <a16:creationId xmlns:a16="http://schemas.microsoft.com/office/drawing/2014/main" id="{F941B990-0671-C863-AE08-AC458CCEDF1B}"/>
              </a:ext>
            </a:extLst>
          </p:cNvPr>
          <p:cNvCxnSpPr>
            <a:cxnSpLocks/>
          </p:cNvCxnSpPr>
          <p:nvPr/>
        </p:nvCxnSpPr>
        <p:spPr>
          <a:xfrm>
            <a:off x="7961446" y="4272484"/>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35" name="Straight Connector 134">
            <a:extLst>
              <a:ext uri="{FF2B5EF4-FFF2-40B4-BE49-F238E27FC236}">
                <a16:creationId xmlns:a16="http://schemas.microsoft.com/office/drawing/2014/main" id="{51F15710-3964-145E-757C-C15BB4A32B65}"/>
              </a:ext>
            </a:extLst>
          </p:cNvPr>
          <p:cNvCxnSpPr>
            <a:cxnSpLocks/>
          </p:cNvCxnSpPr>
          <p:nvPr/>
        </p:nvCxnSpPr>
        <p:spPr>
          <a:xfrm>
            <a:off x="7959200" y="4589512"/>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36" name="Straight Connector 135">
            <a:extLst>
              <a:ext uri="{FF2B5EF4-FFF2-40B4-BE49-F238E27FC236}">
                <a16:creationId xmlns:a16="http://schemas.microsoft.com/office/drawing/2014/main" id="{05876CAB-9842-1057-B176-60608972FFEA}"/>
              </a:ext>
            </a:extLst>
          </p:cNvPr>
          <p:cNvCxnSpPr>
            <a:cxnSpLocks/>
          </p:cNvCxnSpPr>
          <p:nvPr/>
        </p:nvCxnSpPr>
        <p:spPr>
          <a:xfrm>
            <a:off x="7960449" y="4877544"/>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37" name="Straight Connector 136">
            <a:extLst>
              <a:ext uri="{FF2B5EF4-FFF2-40B4-BE49-F238E27FC236}">
                <a16:creationId xmlns:a16="http://schemas.microsoft.com/office/drawing/2014/main" id="{4DB79C0C-E28C-52BA-962B-1DF2ADF718B4}"/>
              </a:ext>
            </a:extLst>
          </p:cNvPr>
          <p:cNvCxnSpPr>
            <a:cxnSpLocks/>
          </p:cNvCxnSpPr>
          <p:nvPr/>
        </p:nvCxnSpPr>
        <p:spPr>
          <a:xfrm>
            <a:off x="7966830" y="5165576"/>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38" name="Straight Connector 137">
            <a:extLst>
              <a:ext uri="{FF2B5EF4-FFF2-40B4-BE49-F238E27FC236}">
                <a16:creationId xmlns:a16="http://schemas.microsoft.com/office/drawing/2014/main" id="{76EE88DB-CB2E-291A-4972-90FC8C7D3A93}"/>
              </a:ext>
            </a:extLst>
          </p:cNvPr>
          <p:cNvCxnSpPr>
            <a:cxnSpLocks/>
          </p:cNvCxnSpPr>
          <p:nvPr/>
        </p:nvCxnSpPr>
        <p:spPr>
          <a:xfrm>
            <a:off x="2998278" y="5029686"/>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39" name="Straight Connector 138">
            <a:extLst>
              <a:ext uri="{FF2B5EF4-FFF2-40B4-BE49-F238E27FC236}">
                <a16:creationId xmlns:a16="http://schemas.microsoft.com/office/drawing/2014/main" id="{353F737C-BF13-C44F-FB11-A8B5ECAD6473}"/>
              </a:ext>
            </a:extLst>
          </p:cNvPr>
          <p:cNvCxnSpPr>
            <a:cxnSpLocks/>
          </p:cNvCxnSpPr>
          <p:nvPr/>
        </p:nvCxnSpPr>
        <p:spPr>
          <a:xfrm>
            <a:off x="5311542" y="1337735"/>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41" name="Straight Connector 140">
            <a:extLst>
              <a:ext uri="{FF2B5EF4-FFF2-40B4-BE49-F238E27FC236}">
                <a16:creationId xmlns:a16="http://schemas.microsoft.com/office/drawing/2014/main" id="{D3F5AF0F-3908-0C2B-5DBE-CE767517BFBF}"/>
              </a:ext>
            </a:extLst>
          </p:cNvPr>
          <p:cNvCxnSpPr>
            <a:cxnSpLocks/>
          </p:cNvCxnSpPr>
          <p:nvPr/>
        </p:nvCxnSpPr>
        <p:spPr>
          <a:xfrm>
            <a:off x="7959200" y="1337735"/>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43" name="Straight Arrow Connector 142">
            <a:extLst>
              <a:ext uri="{FF2B5EF4-FFF2-40B4-BE49-F238E27FC236}">
                <a16:creationId xmlns:a16="http://schemas.microsoft.com/office/drawing/2014/main" id="{EDA8F9BB-E954-8907-B767-EA6AA65E07A2}"/>
              </a:ext>
            </a:extLst>
          </p:cNvPr>
          <p:cNvCxnSpPr/>
          <p:nvPr/>
        </p:nvCxnSpPr>
        <p:spPr>
          <a:xfrm>
            <a:off x="855215" y="1889870"/>
            <a:ext cx="2072433"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F83A6672-3BAA-82F6-0A02-9544DC023186}"/>
              </a:ext>
            </a:extLst>
          </p:cNvPr>
          <p:cNvCxnSpPr/>
          <p:nvPr/>
        </p:nvCxnSpPr>
        <p:spPr>
          <a:xfrm>
            <a:off x="3115567" y="2384026"/>
            <a:ext cx="2072433"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Straight Arrow Connector 144">
            <a:extLst>
              <a:ext uri="{FF2B5EF4-FFF2-40B4-BE49-F238E27FC236}">
                <a16:creationId xmlns:a16="http://schemas.microsoft.com/office/drawing/2014/main" id="{AEC367A1-FDF9-372B-F3BC-24BBE36811C8}"/>
              </a:ext>
            </a:extLst>
          </p:cNvPr>
          <p:cNvCxnSpPr>
            <a:cxnSpLocks/>
          </p:cNvCxnSpPr>
          <p:nvPr/>
        </p:nvCxnSpPr>
        <p:spPr>
          <a:xfrm>
            <a:off x="5406055" y="4089188"/>
            <a:ext cx="2418137"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9" name="TextBox 148">
            <a:extLst>
              <a:ext uri="{FF2B5EF4-FFF2-40B4-BE49-F238E27FC236}">
                <a16:creationId xmlns:a16="http://schemas.microsoft.com/office/drawing/2014/main" id="{A41A6AE9-8BA4-536B-0721-40411DFA9A12}"/>
              </a:ext>
            </a:extLst>
          </p:cNvPr>
          <p:cNvSpPr txBox="1"/>
          <p:nvPr/>
        </p:nvSpPr>
        <p:spPr>
          <a:xfrm>
            <a:off x="912248" y="1524476"/>
            <a:ext cx="2317511" cy="369332"/>
          </a:xfrm>
          <a:prstGeom prst="rect">
            <a:avLst/>
          </a:prstGeom>
          <a:noFill/>
        </p:spPr>
        <p:txBody>
          <a:bodyPr wrap="square" rtlCol="0">
            <a:spAutoFit/>
          </a:bodyPr>
          <a:lstStyle/>
          <a:p>
            <a:r>
              <a:rPr lang="en-IN" dirty="0"/>
              <a:t>Enter calorie intake</a:t>
            </a:r>
          </a:p>
        </p:txBody>
      </p:sp>
      <p:sp>
        <p:nvSpPr>
          <p:cNvPr id="151" name="TextBox 150">
            <a:extLst>
              <a:ext uri="{FF2B5EF4-FFF2-40B4-BE49-F238E27FC236}">
                <a16:creationId xmlns:a16="http://schemas.microsoft.com/office/drawing/2014/main" id="{913CBE8F-E293-F460-320A-12DDFAD45B30}"/>
              </a:ext>
            </a:extLst>
          </p:cNvPr>
          <p:cNvSpPr txBox="1"/>
          <p:nvPr/>
        </p:nvSpPr>
        <p:spPr>
          <a:xfrm>
            <a:off x="3056432" y="2021361"/>
            <a:ext cx="2317510" cy="369332"/>
          </a:xfrm>
          <a:prstGeom prst="rect">
            <a:avLst/>
          </a:prstGeom>
          <a:noFill/>
        </p:spPr>
        <p:txBody>
          <a:bodyPr wrap="square">
            <a:spAutoFit/>
          </a:bodyPr>
          <a:lstStyle/>
          <a:p>
            <a:r>
              <a:rPr lang="en-IN" dirty="0"/>
              <a:t>Send calorie intake</a:t>
            </a:r>
          </a:p>
        </p:txBody>
      </p:sp>
      <p:cxnSp>
        <p:nvCxnSpPr>
          <p:cNvPr id="152" name="Straight Connector 151">
            <a:extLst>
              <a:ext uri="{FF2B5EF4-FFF2-40B4-BE49-F238E27FC236}">
                <a16:creationId xmlns:a16="http://schemas.microsoft.com/office/drawing/2014/main" id="{090F054D-BBB1-7218-735B-29F17958007C}"/>
              </a:ext>
            </a:extLst>
          </p:cNvPr>
          <p:cNvCxnSpPr>
            <a:cxnSpLocks/>
          </p:cNvCxnSpPr>
          <p:nvPr/>
        </p:nvCxnSpPr>
        <p:spPr>
          <a:xfrm flipH="1">
            <a:off x="5303912" y="2713540"/>
            <a:ext cx="523435" cy="2413"/>
          </a:xfrm>
          <a:prstGeom prst="line">
            <a:avLst/>
          </a:prstGeom>
          <a:ln w="19050"/>
        </p:spPr>
        <p:style>
          <a:lnRef idx="1">
            <a:schemeClr val="dk1"/>
          </a:lnRef>
          <a:fillRef idx="0">
            <a:schemeClr val="dk1"/>
          </a:fillRef>
          <a:effectRef idx="0">
            <a:schemeClr val="dk1"/>
          </a:effectRef>
          <a:fontRef idx="minor">
            <a:schemeClr val="tx1"/>
          </a:fontRef>
        </p:style>
      </p:cxnSp>
      <p:cxnSp>
        <p:nvCxnSpPr>
          <p:cNvPr id="156" name="Straight Connector 155">
            <a:extLst>
              <a:ext uri="{FF2B5EF4-FFF2-40B4-BE49-F238E27FC236}">
                <a16:creationId xmlns:a16="http://schemas.microsoft.com/office/drawing/2014/main" id="{1C8FAFD9-7624-640C-C723-CC6DEA98FC0F}"/>
              </a:ext>
            </a:extLst>
          </p:cNvPr>
          <p:cNvCxnSpPr>
            <a:cxnSpLocks/>
          </p:cNvCxnSpPr>
          <p:nvPr/>
        </p:nvCxnSpPr>
        <p:spPr>
          <a:xfrm>
            <a:off x="5827347" y="2713615"/>
            <a:ext cx="0" cy="226764"/>
          </a:xfrm>
          <a:prstGeom prst="line">
            <a:avLst/>
          </a:prstGeom>
          <a:ln w="19050"/>
        </p:spPr>
        <p:style>
          <a:lnRef idx="1">
            <a:schemeClr val="dk1"/>
          </a:lnRef>
          <a:fillRef idx="0">
            <a:schemeClr val="dk1"/>
          </a:fillRef>
          <a:effectRef idx="0">
            <a:schemeClr val="dk1"/>
          </a:effectRef>
          <a:fontRef idx="minor">
            <a:schemeClr val="tx1"/>
          </a:fontRef>
        </p:style>
      </p:cxnSp>
      <p:cxnSp>
        <p:nvCxnSpPr>
          <p:cNvPr id="157" name="Straight Arrow Connector 156">
            <a:extLst>
              <a:ext uri="{FF2B5EF4-FFF2-40B4-BE49-F238E27FC236}">
                <a16:creationId xmlns:a16="http://schemas.microsoft.com/office/drawing/2014/main" id="{0FBD49D0-BC33-E49F-099E-A2E7F30F4037}"/>
              </a:ext>
            </a:extLst>
          </p:cNvPr>
          <p:cNvCxnSpPr>
            <a:cxnSpLocks/>
          </p:cNvCxnSpPr>
          <p:nvPr/>
        </p:nvCxnSpPr>
        <p:spPr>
          <a:xfrm flipH="1">
            <a:off x="5311542" y="2940379"/>
            <a:ext cx="515805"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2CE5F487-003C-16A2-D1B8-AE621097774A}"/>
              </a:ext>
            </a:extLst>
          </p:cNvPr>
          <p:cNvCxnSpPr>
            <a:cxnSpLocks/>
          </p:cNvCxnSpPr>
          <p:nvPr/>
        </p:nvCxnSpPr>
        <p:spPr>
          <a:xfrm>
            <a:off x="5015880" y="4877544"/>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67" name="Straight Connector 166">
            <a:extLst>
              <a:ext uri="{FF2B5EF4-FFF2-40B4-BE49-F238E27FC236}">
                <a16:creationId xmlns:a16="http://schemas.microsoft.com/office/drawing/2014/main" id="{640D9A66-B1EA-A633-8721-E502ED441D11}"/>
              </a:ext>
            </a:extLst>
          </p:cNvPr>
          <p:cNvCxnSpPr>
            <a:cxnSpLocks/>
          </p:cNvCxnSpPr>
          <p:nvPr/>
        </p:nvCxnSpPr>
        <p:spPr>
          <a:xfrm>
            <a:off x="4799856" y="4877544"/>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68" name="Straight Connector 167">
            <a:extLst>
              <a:ext uri="{FF2B5EF4-FFF2-40B4-BE49-F238E27FC236}">
                <a16:creationId xmlns:a16="http://schemas.microsoft.com/office/drawing/2014/main" id="{6EE737CC-0E6F-8FEF-C785-D9F673E62AF9}"/>
              </a:ext>
            </a:extLst>
          </p:cNvPr>
          <p:cNvCxnSpPr>
            <a:cxnSpLocks/>
          </p:cNvCxnSpPr>
          <p:nvPr/>
        </p:nvCxnSpPr>
        <p:spPr>
          <a:xfrm>
            <a:off x="4583832" y="4880916"/>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69" name="Straight Connector 168">
            <a:extLst>
              <a:ext uri="{FF2B5EF4-FFF2-40B4-BE49-F238E27FC236}">
                <a16:creationId xmlns:a16="http://schemas.microsoft.com/office/drawing/2014/main" id="{F8EFA67A-C4C6-724A-609B-3920AC60C11C}"/>
              </a:ext>
            </a:extLst>
          </p:cNvPr>
          <p:cNvCxnSpPr>
            <a:cxnSpLocks/>
          </p:cNvCxnSpPr>
          <p:nvPr/>
        </p:nvCxnSpPr>
        <p:spPr>
          <a:xfrm>
            <a:off x="4367808" y="4877544"/>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0" name="Straight Connector 169">
            <a:extLst>
              <a:ext uri="{FF2B5EF4-FFF2-40B4-BE49-F238E27FC236}">
                <a16:creationId xmlns:a16="http://schemas.microsoft.com/office/drawing/2014/main" id="{9746709B-FE58-C6D1-9996-A5B1337F958A}"/>
              </a:ext>
            </a:extLst>
          </p:cNvPr>
          <p:cNvCxnSpPr>
            <a:cxnSpLocks/>
          </p:cNvCxnSpPr>
          <p:nvPr/>
        </p:nvCxnSpPr>
        <p:spPr>
          <a:xfrm>
            <a:off x="5625480" y="5487144"/>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1" name="Straight Connector 170">
            <a:extLst>
              <a:ext uri="{FF2B5EF4-FFF2-40B4-BE49-F238E27FC236}">
                <a16:creationId xmlns:a16="http://schemas.microsoft.com/office/drawing/2014/main" id="{10081C3F-D07F-D596-13A1-8BA7CD28BF4C}"/>
              </a:ext>
            </a:extLst>
          </p:cNvPr>
          <p:cNvCxnSpPr>
            <a:cxnSpLocks/>
          </p:cNvCxnSpPr>
          <p:nvPr/>
        </p:nvCxnSpPr>
        <p:spPr>
          <a:xfrm>
            <a:off x="4151784" y="4877544"/>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2" name="Straight Connector 171">
            <a:extLst>
              <a:ext uri="{FF2B5EF4-FFF2-40B4-BE49-F238E27FC236}">
                <a16:creationId xmlns:a16="http://schemas.microsoft.com/office/drawing/2014/main" id="{58C41D4D-28DD-B1D2-8E70-6C2D358A42D6}"/>
              </a:ext>
            </a:extLst>
          </p:cNvPr>
          <p:cNvCxnSpPr>
            <a:cxnSpLocks/>
          </p:cNvCxnSpPr>
          <p:nvPr/>
        </p:nvCxnSpPr>
        <p:spPr>
          <a:xfrm>
            <a:off x="3935760" y="4877544"/>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3" name="Straight Connector 172">
            <a:extLst>
              <a:ext uri="{FF2B5EF4-FFF2-40B4-BE49-F238E27FC236}">
                <a16:creationId xmlns:a16="http://schemas.microsoft.com/office/drawing/2014/main" id="{59ADD80B-C8B7-754F-DFDB-45931219EB36}"/>
              </a:ext>
            </a:extLst>
          </p:cNvPr>
          <p:cNvCxnSpPr>
            <a:cxnSpLocks/>
          </p:cNvCxnSpPr>
          <p:nvPr/>
        </p:nvCxnSpPr>
        <p:spPr>
          <a:xfrm>
            <a:off x="3719736" y="4877544"/>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4" name="Straight Connector 173">
            <a:extLst>
              <a:ext uri="{FF2B5EF4-FFF2-40B4-BE49-F238E27FC236}">
                <a16:creationId xmlns:a16="http://schemas.microsoft.com/office/drawing/2014/main" id="{B24B5AA4-510D-DC3B-BBA5-863B14838C70}"/>
              </a:ext>
            </a:extLst>
          </p:cNvPr>
          <p:cNvCxnSpPr>
            <a:cxnSpLocks/>
          </p:cNvCxnSpPr>
          <p:nvPr/>
        </p:nvCxnSpPr>
        <p:spPr>
          <a:xfrm>
            <a:off x="3457061" y="4877544"/>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5" name="Straight Connector 174">
            <a:extLst>
              <a:ext uri="{FF2B5EF4-FFF2-40B4-BE49-F238E27FC236}">
                <a16:creationId xmlns:a16="http://schemas.microsoft.com/office/drawing/2014/main" id="{B933F7E0-1299-686C-257B-27B45E85D787}"/>
              </a:ext>
            </a:extLst>
          </p:cNvPr>
          <p:cNvCxnSpPr>
            <a:cxnSpLocks/>
          </p:cNvCxnSpPr>
          <p:nvPr/>
        </p:nvCxnSpPr>
        <p:spPr>
          <a:xfrm>
            <a:off x="3229759" y="4877544"/>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76" name="Straight Connector 175">
            <a:extLst>
              <a:ext uri="{FF2B5EF4-FFF2-40B4-BE49-F238E27FC236}">
                <a16:creationId xmlns:a16="http://schemas.microsoft.com/office/drawing/2014/main" id="{7466A1DF-FE77-0696-7325-6DC461AF0F31}"/>
              </a:ext>
            </a:extLst>
          </p:cNvPr>
          <p:cNvCxnSpPr>
            <a:cxnSpLocks/>
          </p:cNvCxnSpPr>
          <p:nvPr/>
        </p:nvCxnSpPr>
        <p:spPr>
          <a:xfrm flipV="1">
            <a:off x="3231798" y="4766422"/>
            <a:ext cx="123310" cy="111122"/>
          </a:xfrm>
          <a:prstGeom prst="line">
            <a:avLst/>
          </a:prstGeom>
          <a:ln w="19050"/>
        </p:spPr>
        <p:style>
          <a:lnRef idx="1">
            <a:schemeClr val="dk1"/>
          </a:lnRef>
          <a:fillRef idx="0">
            <a:schemeClr val="dk1"/>
          </a:fillRef>
          <a:effectRef idx="0">
            <a:schemeClr val="dk1"/>
          </a:effectRef>
          <a:fontRef idx="minor">
            <a:schemeClr val="tx1"/>
          </a:fontRef>
        </p:style>
      </p:cxnSp>
      <p:cxnSp>
        <p:nvCxnSpPr>
          <p:cNvPr id="177" name="Straight Connector 176">
            <a:extLst>
              <a:ext uri="{FF2B5EF4-FFF2-40B4-BE49-F238E27FC236}">
                <a16:creationId xmlns:a16="http://schemas.microsoft.com/office/drawing/2014/main" id="{2BE0805D-20A3-E281-ECA5-B810264E8515}"/>
              </a:ext>
            </a:extLst>
          </p:cNvPr>
          <p:cNvCxnSpPr>
            <a:cxnSpLocks/>
          </p:cNvCxnSpPr>
          <p:nvPr/>
        </p:nvCxnSpPr>
        <p:spPr>
          <a:xfrm>
            <a:off x="3229759" y="4869480"/>
            <a:ext cx="108672" cy="121446"/>
          </a:xfrm>
          <a:prstGeom prst="line">
            <a:avLst/>
          </a:prstGeom>
          <a:ln w="19050"/>
        </p:spPr>
        <p:style>
          <a:lnRef idx="1">
            <a:schemeClr val="dk1"/>
          </a:lnRef>
          <a:fillRef idx="0">
            <a:schemeClr val="dk1"/>
          </a:fillRef>
          <a:effectRef idx="0">
            <a:schemeClr val="dk1"/>
          </a:effectRef>
          <a:fontRef idx="minor">
            <a:schemeClr val="tx1"/>
          </a:fontRef>
        </p:style>
      </p:cxnSp>
      <p:cxnSp>
        <p:nvCxnSpPr>
          <p:cNvPr id="188" name="Straight Connector 187">
            <a:extLst>
              <a:ext uri="{FF2B5EF4-FFF2-40B4-BE49-F238E27FC236}">
                <a16:creationId xmlns:a16="http://schemas.microsoft.com/office/drawing/2014/main" id="{BCB41705-D59C-3C6C-1841-903B199786F7}"/>
              </a:ext>
            </a:extLst>
          </p:cNvPr>
          <p:cNvCxnSpPr>
            <a:cxnSpLocks/>
          </p:cNvCxnSpPr>
          <p:nvPr/>
        </p:nvCxnSpPr>
        <p:spPr>
          <a:xfrm>
            <a:off x="7306057" y="4620242"/>
            <a:ext cx="163166"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89" name="Straight Connector 188">
            <a:extLst>
              <a:ext uri="{FF2B5EF4-FFF2-40B4-BE49-F238E27FC236}">
                <a16:creationId xmlns:a16="http://schemas.microsoft.com/office/drawing/2014/main" id="{31DC411F-A4AF-F961-E055-88F7A7F34EDF}"/>
              </a:ext>
            </a:extLst>
          </p:cNvPr>
          <p:cNvCxnSpPr>
            <a:cxnSpLocks/>
          </p:cNvCxnSpPr>
          <p:nvPr/>
        </p:nvCxnSpPr>
        <p:spPr>
          <a:xfrm>
            <a:off x="7090033" y="4620242"/>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0" name="Straight Connector 189">
            <a:extLst>
              <a:ext uri="{FF2B5EF4-FFF2-40B4-BE49-F238E27FC236}">
                <a16:creationId xmlns:a16="http://schemas.microsoft.com/office/drawing/2014/main" id="{3A559AEE-B92E-8FF8-10A4-DCB7462EAA50}"/>
              </a:ext>
            </a:extLst>
          </p:cNvPr>
          <p:cNvCxnSpPr>
            <a:cxnSpLocks/>
          </p:cNvCxnSpPr>
          <p:nvPr/>
        </p:nvCxnSpPr>
        <p:spPr>
          <a:xfrm>
            <a:off x="6874009" y="4623614"/>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1" name="Straight Connector 190">
            <a:extLst>
              <a:ext uri="{FF2B5EF4-FFF2-40B4-BE49-F238E27FC236}">
                <a16:creationId xmlns:a16="http://schemas.microsoft.com/office/drawing/2014/main" id="{9FD279B5-D9E5-7F7C-D988-9955B46688E9}"/>
              </a:ext>
            </a:extLst>
          </p:cNvPr>
          <p:cNvCxnSpPr>
            <a:cxnSpLocks/>
          </p:cNvCxnSpPr>
          <p:nvPr/>
        </p:nvCxnSpPr>
        <p:spPr>
          <a:xfrm>
            <a:off x="6657985" y="4620242"/>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2" name="Straight Connector 191">
            <a:extLst>
              <a:ext uri="{FF2B5EF4-FFF2-40B4-BE49-F238E27FC236}">
                <a16:creationId xmlns:a16="http://schemas.microsoft.com/office/drawing/2014/main" id="{F80B9F0B-723E-43DD-3E2A-143F66D66D4C}"/>
              </a:ext>
            </a:extLst>
          </p:cNvPr>
          <p:cNvCxnSpPr>
            <a:cxnSpLocks/>
          </p:cNvCxnSpPr>
          <p:nvPr/>
        </p:nvCxnSpPr>
        <p:spPr>
          <a:xfrm>
            <a:off x="6441961" y="4620242"/>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3" name="Straight Connector 192">
            <a:extLst>
              <a:ext uri="{FF2B5EF4-FFF2-40B4-BE49-F238E27FC236}">
                <a16:creationId xmlns:a16="http://schemas.microsoft.com/office/drawing/2014/main" id="{E66C966C-7ADA-EF33-DECA-AEB08E208890}"/>
              </a:ext>
            </a:extLst>
          </p:cNvPr>
          <p:cNvCxnSpPr>
            <a:cxnSpLocks/>
          </p:cNvCxnSpPr>
          <p:nvPr/>
        </p:nvCxnSpPr>
        <p:spPr>
          <a:xfrm>
            <a:off x="6225937" y="4620242"/>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4" name="Straight Connector 193">
            <a:extLst>
              <a:ext uri="{FF2B5EF4-FFF2-40B4-BE49-F238E27FC236}">
                <a16:creationId xmlns:a16="http://schemas.microsoft.com/office/drawing/2014/main" id="{ABD355A6-4262-FC65-BBC7-064C8978A879}"/>
              </a:ext>
            </a:extLst>
          </p:cNvPr>
          <p:cNvCxnSpPr>
            <a:cxnSpLocks/>
          </p:cNvCxnSpPr>
          <p:nvPr/>
        </p:nvCxnSpPr>
        <p:spPr>
          <a:xfrm>
            <a:off x="6009913" y="4620242"/>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5" name="Straight Connector 194">
            <a:extLst>
              <a:ext uri="{FF2B5EF4-FFF2-40B4-BE49-F238E27FC236}">
                <a16:creationId xmlns:a16="http://schemas.microsoft.com/office/drawing/2014/main" id="{DB67F89C-EFA9-104E-CAA1-91C7AC54C460}"/>
              </a:ext>
            </a:extLst>
          </p:cNvPr>
          <p:cNvCxnSpPr>
            <a:cxnSpLocks/>
          </p:cNvCxnSpPr>
          <p:nvPr/>
        </p:nvCxnSpPr>
        <p:spPr>
          <a:xfrm>
            <a:off x="5747238" y="4620242"/>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6" name="Straight Connector 195">
            <a:extLst>
              <a:ext uri="{FF2B5EF4-FFF2-40B4-BE49-F238E27FC236}">
                <a16:creationId xmlns:a16="http://schemas.microsoft.com/office/drawing/2014/main" id="{D5FCC155-9CC8-DC26-0C66-2381E73901F7}"/>
              </a:ext>
            </a:extLst>
          </p:cNvPr>
          <p:cNvCxnSpPr>
            <a:cxnSpLocks/>
          </p:cNvCxnSpPr>
          <p:nvPr/>
        </p:nvCxnSpPr>
        <p:spPr>
          <a:xfrm>
            <a:off x="5519936" y="4620242"/>
            <a:ext cx="172120"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197" name="Straight Connector 196">
            <a:extLst>
              <a:ext uri="{FF2B5EF4-FFF2-40B4-BE49-F238E27FC236}">
                <a16:creationId xmlns:a16="http://schemas.microsoft.com/office/drawing/2014/main" id="{7F05FE25-FC10-41B4-5EBB-00039557FB98}"/>
              </a:ext>
            </a:extLst>
          </p:cNvPr>
          <p:cNvCxnSpPr>
            <a:cxnSpLocks/>
          </p:cNvCxnSpPr>
          <p:nvPr/>
        </p:nvCxnSpPr>
        <p:spPr>
          <a:xfrm flipV="1">
            <a:off x="5521975" y="4509120"/>
            <a:ext cx="123310" cy="111122"/>
          </a:xfrm>
          <a:prstGeom prst="line">
            <a:avLst/>
          </a:prstGeom>
          <a:ln w="19050"/>
        </p:spPr>
        <p:style>
          <a:lnRef idx="1">
            <a:schemeClr val="dk1"/>
          </a:lnRef>
          <a:fillRef idx="0">
            <a:schemeClr val="dk1"/>
          </a:fillRef>
          <a:effectRef idx="0">
            <a:schemeClr val="dk1"/>
          </a:effectRef>
          <a:fontRef idx="minor">
            <a:schemeClr val="tx1"/>
          </a:fontRef>
        </p:style>
      </p:cxnSp>
      <p:cxnSp>
        <p:nvCxnSpPr>
          <p:cNvPr id="198" name="Straight Connector 197">
            <a:extLst>
              <a:ext uri="{FF2B5EF4-FFF2-40B4-BE49-F238E27FC236}">
                <a16:creationId xmlns:a16="http://schemas.microsoft.com/office/drawing/2014/main" id="{8A1CDDC8-3823-0115-1430-142C5495307C}"/>
              </a:ext>
            </a:extLst>
          </p:cNvPr>
          <p:cNvCxnSpPr>
            <a:cxnSpLocks/>
          </p:cNvCxnSpPr>
          <p:nvPr/>
        </p:nvCxnSpPr>
        <p:spPr>
          <a:xfrm>
            <a:off x="5519936" y="4612178"/>
            <a:ext cx="108672" cy="121446"/>
          </a:xfrm>
          <a:prstGeom prst="line">
            <a:avLst/>
          </a:prstGeom>
          <a:ln w="19050"/>
        </p:spPr>
        <p:style>
          <a:lnRef idx="1">
            <a:schemeClr val="dk1"/>
          </a:lnRef>
          <a:fillRef idx="0">
            <a:schemeClr val="dk1"/>
          </a:fillRef>
          <a:effectRef idx="0">
            <a:schemeClr val="dk1"/>
          </a:effectRef>
          <a:fontRef idx="minor">
            <a:schemeClr val="tx1"/>
          </a:fontRef>
        </p:style>
      </p:cxnSp>
      <p:cxnSp>
        <p:nvCxnSpPr>
          <p:cNvPr id="239" name="Straight Connector 238">
            <a:extLst>
              <a:ext uri="{FF2B5EF4-FFF2-40B4-BE49-F238E27FC236}">
                <a16:creationId xmlns:a16="http://schemas.microsoft.com/office/drawing/2014/main" id="{58271BC9-F0CB-C2C5-BDDD-E444B138020E}"/>
              </a:ext>
            </a:extLst>
          </p:cNvPr>
          <p:cNvCxnSpPr>
            <a:cxnSpLocks/>
          </p:cNvCxnSpPr>
          <p:nvPr/>
        </p:nvCxnSpPr>
        <p:spPr>
          <a:xfrm>
            <a:off x="7536160" y="4620242"/>
            <a:ext cx="202569" cy="0"/>
          </a:xfrm>
          <a:prstGeom prst="line">
            <a:avLst/>
          </a:prstGeom>
          <a:ln w="19050"/>
        </p:spPr>
        <p:style>
          <a:lnRef idx="1">
            <a:schemeClr val="dk1"/>
          </a:lnRef>
          <a:fillRef idx="0">
            <a:schemeClr val="dk1"/>
          </a:fillRef>
          <a:effectRef idx="0">
            <a:schemeClr val="dk1"/>
          </a:effectRef>
          <a:fontRef idx="minor">
            <a:schemeClr val="tx1"/>
          </a:fontRef>
        </p:style>
      </p:cxnSp>
      <p:sp>
        <p:nvSpPr>
          <p:cNvPr id="242" name="TextBox 241">
            <a:extLst>
              <a:ext uri="{FF2B5EF4-FFF2-40B4-BE49-F238E27FC236}">
                <a16:creationId xmlns:a16="http://schemas.microsoft.com/office/drawing/2014/main" id="{DC1E4904-1846-58EA-4480-D37E2899BCD3}"/>
              </a:ext>
            </a:extLst>
          </p:cNvPr>
          <p:cNvSpPr txBox="1"/>
          <p:nvPr/>
        </p:nvSpPr>
        <p:spPr>
          <a:xfrm>
            <a:off x="5461914" y="3710027"/>
            <a:ext cx="2317510" cy="369332"/>
          </a:xfrm>
          <a:prstGeom prst="rect">
            <a:avLst/>
          </a:prstGeom>
          <a:noFill/>
        </p:spPr>
        <p:txBody>
          <a:bodyPr wrap="square">
            <a:spAutoFit/>
          </a:bodyPr>
          <a:lstStyle/>
          <a:p>
            <a:r>
              <a:rPr lang="en-IN" dirty="0"/>
              <a:t>Retrieve food data</a:t>
            </a:r>
          </a:p>
        </p:txBody>
      </p:sp>
      <p:sp>
        <p:nvSpPr>
          <p:cNvPr id="243" name="TextBox 242">
            <a:extLst>
              <a:ext uri="{FF2B5EF4-FFF2-40B4-BE49-F238E27FC236}">
                <a16:creationId xmlns:a16="http://schemas.microsoft.com/office/drawing/2014/main" id="{E8B01465-AA1B-99DB-AB1C-727234BB2F8E}"/>
              </a:ext>
            </a:extLst>
          </p:cNvPr>
          <p:cNvSpPr txBox="1"/>
          <p:nvPr/>
        </p:nvSpPr>
        <p:spPr>
          <a:xfrm>
            <a:off x="5605996" y="4241474"/>
            <a:ext cx="2317510" cy="369332"/>
          </a:xfrm>
          <a:prstGeom prst="rect">
            <a:avLst/>
          </a:prstGeom>
          <a:noFill/>
        </p:spPr>
        <p:txBody>
          <a:bodyPr wrap="square">
            <a:spAutoFit/>
          </a:bodyPr>
          <a:lstStyle/>
          <a:p>
            <a:r>
              <a:rPr lang="en-IN" dirty="0"/>
              <a:t>Send calorie intake</a:t>
            </a:r>
          </a:p>
        </p:txBody>
      </p:sp>
      <p:sp>
        <p:nvSpPr>
          <p:cNvPr id="244" name="TextBox 243">
            <a:extLst>
              <a:ext uri="{FF2B5EF4-FFF2-40B4-BE49-F238E27FC236}">
                <a16:creationId xmlns:a16="http://schemas.microsoft.com/office/drawing/2014/main" id="{B6D9FF3B-9209-4CF5-907C-7086069A249A}"/>
              </a:ext>
            </a:extLst>
          </p:cNvPr>
          <p:cNvSpPr txBox="1"/>
          <p:nvPr/>
        </p:nvSpPr>
        <p:spPr>
          <a:xfrm>
            <a:off x="3046015" y="4460038"/>
            <a:ext cx="2317510" cy="369332"/>
          </a:xfrm>
          <a:prstGeom prst="rect">
            <a:avLst/>
          </a:prstGeom>
          <a:noFill/>
        </p:spPr>
        <p:txBody>
          <a:bodyPr wrap="square">
            <a:spAutoFit/>
          </a:bodyPr>
          <a:lstStyle/>
          <a:p>
            <a:r>
              <a:rPr lang="en-IN" dirty="0"/>
              <a:t>Display energy output</a:t>
            </a:r>
          </a:p>
        </p:txBody>
      </p:sp>
      <p:sp>
        <p:nvSpPr>
          <p:cNvPr id="245" name="TextBox 244">
            <a:extLst>
              <a:ext uri="{FF2B5EF4-FFF2-40B4-BE49-F238E27FC236}">
                <a16:creationId xmlns:a16="http://schemas.microsoft.com/office/drawing/2014/main" id="{A65B1446-594F-FE7D-F0C9-64C646EDD227}"/>
              </a:ext>
            </a:extLst>
          </p:cNvPr>
          <p:cNvSpPr txBox="1"/>
          <p:nvPr/>
        </p:nvSpPr>
        <p:spPr>
          <a:xfrm>
            <a:off x="5249383" y="2343182"/>
            <a:ext cx="2886354" cy="369332"/>
          </a:xfrm>
          <a:prstGeom prst="rect">
            <a:avLst/>
          </a:prstGeom>
          <a:noFill/>
        </p:spPr>
        <p:txBody>
          <a:bodyPr wrap="square">
            <a:spAutoFit/>
          </a:bodyPr>
          <a:lstStyle/>
          <a:p>
            <a:r>
              <a:rPr lang="en-IN" dirty="0"/>
              <a:t>Calculate energy from food</a:t>
            </a:r>
          </a:p>
        </p:txBody>
      </p:sp>
      <p:sp>
        <p:nvSpPr>
          <p:cNvPr id="246" name="TextBox 245">
            <a:extLst>
              <a:ext uri="{FF2B5EF4-FFF2-40B4-BE49-F238E27FC236}">
                <a16:creationId xmlns:a16="http://schemas.microsoft.com/office/drawing/2014/main" id="{94110E60-6571-D054-3982-B1A8C1C0219F}"/>
              </a:ext>
            </a:extLst>
          </p:cNvPr>
          <p:cNvSpPr txBox="1"/>
          <p:nvPr/>
        </p:nvSpPr>
        <p:spPr>
          <a:xfrm>
            <a:off x="133593" y="1322011"/>
            <a:ext cx="738977" cy="369332"/>
          </a:xfrm>
          <a:prstGeom prst="rect">
            <a:avLst/>
          </a:prstGeom>
          <a:noFill/>
        </p:spPr>
        <p:txBody>
          <a:bodyPr wrap="square">
            <a:spAutoFit/>
          </a:bodyPr>
          <a:lstStyle/>
          <a:p>
            <a:r>
              <a:rPr lang="en-IN" dirty="0"/>
              <a:t>User</a:t>
            </a:r>
          </a:p>
        </p:txBody>
      </p:sp>
      <p:sp>
        <p:nvSpPr>
          <p:cNvPr id="247" name="TextBox 246">
            <a:extLst>
              <a:ext uri="{FF2B5EF4-FFF2-40B4-BE49-F238E27FC236}">
                <a16:creationId xmlns:a16="http://schemas.microsoft.com/office/drawing/2014/main" id="{7B7B5F9C-7E9A-4561-9B13-FC1E8E5EFB6D}"/>
              </a:ext>
            </a:extLst>
          </p:cNvPr>
          <p:cNvSpPr txBox="1"/>
          <p:nvPr/>
        </p:nvSpPr>
        <p:spPr>
          <a:xfrm>
            <a:off x="296952" y="6337369"/>
            <a:ext cx="738977" cy="369332"/>
          </a:xfrm>
          <a:prstGeom prst="rect">
            <a:avLst/>
          </a:prstGeom>
          <a:noFill/>
        </p:spPr>
        <p:txBody>
          <a:bodyPr wrap="square">
            <a:spAutoFit/>
          </a:bodyPr>
          <a:lstStyle/>
          <a:p>
            <a:r>
              <a:rPr lang="en-IN" dirty="0"/>
              <a:t>User</a:t>
            </a:r>
          </a:p>
        </p:txBody>
      </p:sp>
    </p:spTree>
    <p:extLst>
      <p:ext uri="{BB962C8B-B14F-4D97-AF65-F5344CB8AC3E}">
        <p14:creationId xmlns:p14="http://schemas.microsoft.com/office/powerpoint/2010/main" val="1010343914"/>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Freeform 2"/>
          <p:cNvSpPr/>
          <p:nvPr/>
        </p:nvSpPr>
        <p:spPr>
          <a:xfrm>
            <a:off x="7612096" y="578845"/>
            <a:ext cx="2888976" cy="1407639"/>
          </a:xfrm>
          <a:custGeom>
            <a:avLst/>
            <a:gdLst/>
            <a:ahLst/>
            <a:cxnLst/>
            <a:rect l="l" t="t" r="r" b="b"/>
            <a:pathLst>
              <a:path w="4333464" h="2111458">
                <a:moveTo>
                  <a:pt x="0" y="0"/>
                </a:moveTo>
                <a:lnTo>
                  <a:pt x="4333463" y="0"/>
                </a:lnTo>
                <a:lnTo>
                  <a:pt x="4333463" y="2111458"/>
                </a:lnTo>
                <a:lnTo>
                  <a:pt x="0" y="2111458"/>
                </a:lnTo>
                <a:lnTo>
                  <a:pt x="0" y="0"/>
                </a:lnTo>
                <a:close/>
              </a:path>
            </a:pathLst>
          </a:custGeom>
          <a:blipFill>
            <a:blip r:embed="rId2"/>
            <a:stretch>
              <a:fillRect/>
            </a:stretch>
          </a:blip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grpSp>
        <p:nvGrpSpPr>
          <p:cNvPr id="3" name="Group 3"/>
          <p:cNvGrpSpPr/>
          <p:nvPr/>
        </p:nvGrpSpPr>
        <p:grpSpPr>
          <a:xfrm>
            <a:off x="516420" y="3675238"/>
            <a:ext cx="434009" cy="434009"/>
            <a:chOff x="-678236" y="-2245329"/>
            <a:chExt cx="541867" cy="541867"/>
          </a:xfrm>
        </p:grpSpPr>
        <p:sp>
          <p:nvSpPr>
            <p:cNvPr id="4" name="Freeform 4"/>
            <p:cNvSpPr/>
            <p:nvPr/>
          </p:nvSpPr>
          <p:spPr>
            <a:xfrm>
              <a:off x="-678236" y="-2245329"/>
              <a:ext cx="541867" cy="541867"/>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5" name="TextBox 5"/>
            <p:cNvSpPr txBox="1"/>
            <p:nvPr/>
          </p:nvSpPr>
          <p:spPr>
            <a:xfrm>
              <a:off x="-627436" y="-2219928"/>
              <a:ext cx="440267" cy="465667"/>
            </a:xfrm>
            <a:prstGeom prst="rect">
              <a:avLst/>
            </a:prstGeom>
          </p:spPr>
          <p:txBody>
            <a:bodyPr lIns="33867" tIns="33867" rIns="33867" bIns="33867" rtlCol="0" anchor="ct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1773"/>
                </a:lnSpc>
                <a:spcBef>
                  <a:spcPct val="0"/>
                </a:spcBef>
              </a:pPr>
              <a:endParaRPr/>
            </a:p>
          </p:txBody>
        </p:sp>
      </p:grpSp>
      <p:sp>
        <p:nvSpPr>
          <p:cNvPr id="6" name="AutoShape 6"/>
          <p:cNvSpPr/>
          <p:nvPr/>
        </p:nvSpPr>
        <p:spPr>
          <a:xfrm flipH="1">
            <a:off x="722039" y="4109247"/>
            <a:ext cx="11385" cy="536225"/>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7" name="AutoShape 7"/>
          <p:cNvSpPr/>
          <p:nvPr/>
        </p:nvSpPr>
        <p:spPr>
          <a:xfrm flipV="1">
            <a:off x="514787" y="4653606"/>
            <a:ext cx="214179" cy="256761"/>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8" name="AutoShape 8"/>
          <p:cNvSpPr/>
          <p:nvPr/>
        </p:nvSpPr>
        <p:spPr>
          <a:xfrm>
            <a:off x="733339" y="4659668"/>
            <a:ext cx="224611" cy="244636"/>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9" name="AutoShape 9"/>
          <p:cNvSpPr/>
          <p:nvPr/>
        </p:nvSpPr>
        <p:spPr>
          <a:xfrm>
            <a:off x="377151" y="4297263"/>
            <a:ext cx="689775" cy="0"/>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grpSp>
        <p:nvGrpSpPr>
          <p:cNvPr id="10" name="Group 10"/>
          <p:cNvGrpSpPr/>
          <p:nvPr/>
        </p:nvGrpSpPr>
        <p:grpSpPr>
          <a:xfrm>
            <a:off x="8395596" y="3762734"/>
            <a:ext cx="434009" cy="434009"/>
            <a:chOff x="-4382162" y="-2299949"/>
            <a:chExt cx="541867" cy="541867"/>
          </a:xfrm>
        </p:grpSpPr>
        <p:sp>
          <p:nvSpPr>
            <p:cNvPr id="11" name="Freeform 11"/>
            <p:cNvSpPr/>
            <p:nvPr/>
          </p:nvSpPr>
          <p:spPr>
            <a:xfrm>
              <a:off x="-4382162" y="-2299949"/>
              <a:ext cx="541867" cy="541867"/>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12" name="TextBox 12"/>
            <p:cNvSpPr txBox="1"/>
            <p:nvPr/>
          </p:nvSpPr>
          <p:spPr>
            <a:xfrm>
              <a:off x="-4331362" y="-2274548"/>
              <a:ext cx="440267" cy="465667"/>
            </a:xfrm>
            <a:prstGeom prst="rect">
              <a:avLst/>
            </a:prstGeom>
          </p:spPr>
          <p:txBody>
            <a:bodyPr lIns="33867" tIns="33867" rIns="33867" bIns="33867" rtlCol="0" anchor="ct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1773"/>
                </a:lnSpc>
                <a:spcBef>
                  <a:spcPct val="0"/>
                </a:spcBef>
              </a:pPr>
              <a:endParaRPr/>
            </a:p>
          </p:txBody>
        </p:sp>
      </p:grpSp>
      <p:sp>
        <p:nvSpPr>
          <p:cNvPr id="13" name="AutoShape 13"/>
          <p:cNvSpPr/>
          <p:nvPr/>
        </p:nvSpPr>
        <p:spPr>
          <a:xfrm flipH="1">
            <a:off x="8601216" y="4196742"/>
            <a:ext cx="11385" cy="536225"/>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14" name="AutoShape 14"/>
          <p:cNvSpPr/>
          <p:nvPr/>
        </p:nvSpPr>
        <p:spPr>
          <a:xfrm flipV="1">
            <a:off x="8393964" y="4741102"/>
            <a:ext cx="214179" cy="256761"/>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15" name="AutoShape 15"/>
          <p:cNvSpPr/>
          <p:nvPr/>
        </p:nvSpPr>
        <p:spPr>
          <a:xfrm>
            <a:off x="8604995" y="4753228"/>
            <a:ext cx="224611" cy="244636"/>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16" name="AutoShape 16"/>
          <p:cNvSpPr/>
          <p:nvPr/>
        </p:nvSpPr>
        <p:spPr>
          <a:xfrm>
            <a:off x="8256328" y="4384759"/>
            <a:ext cx="689775" cy="0"/>
          </a:xfrm>
          <a:prstGeom prst="line">
            <a:avLst/>
          </a:prstGeom>
          <a:ln w="38100" cap="flat">
            <a:solidFill>
              <a:srgbClr val="000000"/>
            </a:solidFill>
            <a:prstDash val="solid"/>
            <a:headEnd type="none" w="sm" len="sm"/>
            <a:tailEnd type="none" w="sm" len="sm"/>
          </a:ln>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17" name="Freeform 17"/>
          <p:cNvSpPr/>
          <p:nvPr/>
        </p:nvSpPr>
        <p:spPr>
          <a:xfrm>
            <a:off x="4067731" y="388074"/>
            <a:ext cx="1270563" cy="678596"/>
          </a:xfrm>
          <a:custGeom>
            <a:avLst/>
            <a:gdLst/>
            <a:ahLst/>
            <a:cxnLst/>
            <a:rect l="l" t="t" r="r" b="b"/>
            <a:pathLst>
              <a:path w="1998495" h="979262">
                <a:moveTo>
                  <a:pt x="0" y="0"/>
                </a:moveTo>
                <a:lnTo>
                  <a:pt x="1998495" y="0"/>
                </a:lnTo>
                <a:lnTo>
                  <a:pt x="1998495" y="979263"/>
                </a:lnTo>
                <a:lnTo>
                  <a:pt x="0" y="9792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18" name="TextBox 18"/>
          <p:cNvSpPr txBox="1"/>
          <p:nvPr/>
        </p:nvSpPr>
        <p:spPr>
          <a:xfrm>
            <a:off x="4036847" y="581729"/>
            <a:ext cx="1332330" cy="298874"/>
          </a:xfrm>
          <a:prstGeom prst="rect">
            <a:avLst/>
          </a:prstGeom>
        </p:spPr>
        <p:txBody>
          <a:bodyPr lIns="0" tIns="0" rIns="0" bIns="0" rtlCol="0" anchor="t">
            <a:spAutoFit/>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2426"/>
              </a:lnSpc>
              <a:spcBef>
                <a:spcPct val="0"/>
              </a:spcBef>
            </a:pPr>
            <a:r>
              <a:rPr lang="en-US" sz="1733" dirty="0">
                <a:solidFill>
                  <a:srgbClr val="000000"/>
                </a:solidFill>
                <a:latin typeface="Canva Sans Bold"/>
              </a:rPr>
              <a:t>Login</a:t>
            </a:r>
          </a:p>
        </p:txBody>
      </p:sp>
      <p:sp>
        <p:nvSpPr>
          <p:cNvPr id="19" name="Freeform 19"/>
          <p:cNvSpPr/>
          <p:nvPr/>
        </p:nvSpPr>
        <p:spPr>
          <a:xfrm>
            <a:off x="3644246" y="1224621"/>
            <a:ext cx="2262871" cy="836227"/>
          </a:xfrm>
          <a:custGeom>
            <a:avLst/>
            <a:gdLst/>
            <a:ahLst/>
            <a:cxnLst/>
            <a:rect l="l" t="t" r="r" b="b"/>
            <a:pathLst>
              <a:path w="2928770" h="1435097">
                <a:moveTo>
                  <a:pt x="0" y="0"/>
                </a:moveTo>
                <a:lnTo>
                  <a:pt x="2928770" y="0"/>
                </a:lnTo>
                <a:lnTo>
                  <a:pt x="2928770" y="1435097"/>
                </a:lnTo>
                <a:lnTo>
                  <a:pt x="0" y="14350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20" name="TextBox 20"/>
          <p:cNvSpPr txBox="1"/>
          <p:nvPr/>
        </p:nvSpPr>
        <p:spPr>
          <a:xfrm>
            <a:off x="3730904" y="1438404"/>
            <a:ext cx="1944216" cy="288156"/>
          </a:xfrm>
          <a:prstGeom prst="rect">
            <a:avLst/>
          </a:prstGeom>
        </p:spPr>
        <p:txBody>
          <a:bodyPr wrap="square" lIns="0" tIns="0" rIns="0" bIns="0" rtlCol="0" anchor="t">
            <a:spAutoFit/>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2426"/>
              </a:lnSpc>
              <a:spcBef>
                <a:spcPct val="0"/>
              </a:spcBef>
            </a:pPr>
            <a:r>
              <a:rPr lang="en-US" sz="1733" dirty="0">
                <a:solidFill>
                  <a:srgbClr val="000000"/>
                </a:solidFill>
                <a:latin typeface="Canva Sans Bold"/>
              </a:rPr>
              <a:t>Create Password</a:t>
            </a:r>
          </a:p>
        </p:txBody>
      </p:sp>
      <p:sp>
        <p:nvSpPr>
          <p:cNvPr id="21" name="Freeform 19">
            <a:extLst>
              <a:ext uri="{FF2B5EF4-FFF2-40B4-BE49-F238E27FC236}">
                <a16:creationId xmlns:a16="http://schemas.microsoft.com/office/drawing/2014/main" id="{8C04FB20-9595-DAD5-5596-DB6953AC79F6}"/>
              </a:ext>
            </a:extLst>
          </p:cNvPr>
          <p:cNvSpPr/>
          <p:nvPr/>
        </p:nvSpPr>
        <p:spPr>
          <a:xfrm>
            <a:off x="3644246" y="2232733"/>
            <a:ext cx="2262871" cy="836227"/>
          </a:xfrm>
          <a:custGeom>
            <a:avLst/>
            <a:gdLst/>
            <a:ahLst/>
            <a:cxnLst/>
            <a:rect l="l" t="t" r="r" b="b"/>
            <a:pathLst>
              <a:path w="2928770" h="1435097">
                <a:moveTo>
                  <a:pt x="0" y="0"/>
                </a:moveTo>
                <a:lnTo>
                  <a:pt x="2928770" y="0"/>
                </a:lnTo>
                <a:lnTo>
                  <a:pt x="2928770" y="1435097"/>
                </a:lnTo>
                <a:lnTo>
                  <a:pt x="0" y="14350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22" name="TextBox 20">
            <a:extLst>
              <a:ext uri="{FF2B5EF4-FFF2-40B4-BE49-F238E27FC236}">
                <a16:creationId xmlns:a16="http://schemas.microsoft.com/office/drawing/2014/main" id="{B13457FC-284F-88E5-752C-C4E5DA530C5A}"/>
              </a:ext>
            </a:extLst>
          </p:cNvPr>
          <p:cNvSpPr txBox="1"/>
          <p:nvPr/>
        </p:nvSpPr>
        <p:spPr>
          <a:xfrm>
            <a:off x="3730904" y="2446516"/>
            <a:ext cx="1944216" cy="288156"/>
          </a:xfrm>
          <a:prstGeom prst="rect">
            <a:avLst/>
          </a:prstGeom>
        </p:spPr>
        <p:txBody>
          <a:bodyPr wrap="square" lIns="0" tIns="0" rIns="0" bIns="0" rtlCol="0" anchor="t">
            <a:spAutoFit/>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2426"/>
              </a:lnSpc>
              <a:spcBef>
                <a:spcPct val="0"/>
              </a:spcBef>
            </a:pPr>
            <a:r>
              <a:rPr lang="en-US" sz="1733" dirty="0">
                <a:solidFill>
                  <a:srgbClr val="000000"/>
                </a:solidFill>
                <a:latin typeface="Canva Sans Bold"/>
              </a:rPr>
              <a:t>Forgot Password</a:t>
            </a:r>
          </a:p>
        </p:txBody>
      </p:sp>
      <p:sp>
        <p:nvSpPr>
          <p:cNvPr id="23" name="Freeform 19">
            <a:extLst>
              <a:ext uri="{FF2B5EF4-FFF2-40B4-BE49-F238E27FC236}">
                <a16:creationId xmlns:a16="http://schemas.microsoft.com/office/drawing/2014/main" id="{18C8CFE1-1BB7-157E-362B-F0CF1DFF8775}"/>
              </a:ext>
            </a:extLst>
          </p:cNvPr>
          <p:cNvSpPr/>
          <p:nvPr/>
        </p:nvSpPr>
        <p:spPr>
          <a:xfrm>
            <a:off x="3730904" y="3312853"/>
            <a:ext cx="2262871" cy="836227"/>
          </a:xfrm>
          <a:custGeom>
            <a:avLst/>
            <a:gdLst/>
            <a:ahLst/>
            <a:cxnLst/>
            <a:rect l="l" t="t" r="r" b="b"/>
            <a:pathLst>
              <a:path w="2928770" h="1435097">
                <a:moveTo>
                  <a:pt x="0" y="0"/>
                </a:moveTo>
                <a:lnTo>
                  <a:pt x="2928770" y="0"/>
                </a:lnTo>
                <a:lnTo>
                  <a:pt x="2928770" y="1435097"/>
                </a:lnTo>
                <a:lnTo>
                  <a:pt x="0" y="14350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24" name="TextBox 20">
            <a:extLst>
              <a:ext uri="{FF2B5EF4-FFF2-40B4-BE49-F238E27FC236}">
                <a16:creationId xmlns:a16="http://schemas.microsoft.com/office/drawing/2014/main" id="{B0483904-8D1E-0797-144C-57F34D78F9C8}"/>
              </a:ext>
            </a:extLst>
          </p:cNvPr>
          <p:cNvSpPr txBox="1"/>
          <p:nvPr/>
        </p:nvSpPr>
        <p:spPr>
          <a:xfrm>
            <a:off x="3817562" y="3526636"/>
            <a:ext cx="1944216" cy="288156"/>
          </a:xfrm>
          <a:prstGeom prst="rect">
            <a:avLst/>
          </a:prstGeom>
        </p:spPr>
        <p:txBody>
          <a:bodyPr wrap="square" lIns="0" tIns="0" rIns="0" bIns="0" rtlCol="0" anchor="t">
            <a:spAutoFit/>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2426"/>
              </a:lnSpc>
              <a:spcBef>
                <a:spcPct val="0"/>
              </a:spcBef>
            </a:pPr>
            <a:r>
              <a:rPr lang="en-US" sz="1733" dirty="0">
                <a:solidFill>
                  <a:srgbClr val="000000"/>
                </a:solidFill>
                <a:latin typeface="Canva Sans Bold"/>
              </a:rPr>
              <a:t>Enter Food Item</a:t>
            </a:r>
          </a:p>
        </p:txBody>
      </p:sp>
      <p:sp>
        <p:nvSpPr>
          <p:cNvPr id="25" name="Freeform 19">
            <a:extLst>
              <a:ext uri="{FF2B5EF4-FFF2-40B4-BE49-F238E27FC236}">
                <a16:creationId xmlns:a16="http://schemas.microsoft.com/office/drawing/2014/main" id="{810BAD74-662A-D723-F2C1-B0C52F4A0167}"/>
              </a:ext>
            </a:extLst>
          </p:cNvPr>
          <p:cNvSpPr/>
          <p:nvPr/>
        </p:nvSpPr>
        <p:spPr>
          <a:xfrm>
            <a:off x="3730903" y="4464981"/>
            <a:ext cx="2262871" cy="836227"/>
          </a:xfrm>
          <a:custGeom>
            <a:avLst/>
            <a:gdLst/>
            <a:ahLst/>
            <a:cxnLst/>
            <a:rect l="l" t="t" r="r" b="b"/>
            <a:pathLst>
              <a:path w="2928770" h="1435097">
                <a:moveTo>
                  <a:pt x="0" y="0"/>
                </a:moveTo>
                <a:lnTo>
                  <a:pt x="2928770" y="0"/>
                </a:lnTo>
                <a:lnTo>
                  <a:pt x="2928770" y="1435097"/>
                </a:lnTo>
                <a:lnTo>
                  <a:pt x="0" y="14350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26" name="TextBox 20">
            <a:extLst>
              <a:ext uri="{FF2B5EF4-FFF2-40B4-BE49-F238E27FC236}">
                <a16:creationId xmlns:a16="http://schemas.microsoft.com/office/drawing/2014/main" id="{8FFB414D-16ED-7CA7-525E-EF4EA90DF357}"/>
              </a:ext>
            </a:extLst>
          </p:cNvPr>
          <p:cNvSpPr txBox="1"/>
          <p:nvPr/>
        </p:nvSpPr>
        <p:spPr>
          <a:xfrm>
            <a:off x="3935760" y="4675158"/>
            <a:ext cx="1944216" cy="288156"/>
          </a:xfrm>
          <a:prstGeom prst="rect">
            <a:avLst/>
          </a:prstGeom>
        </p:spPr>
        <p:txBody>
          <a:bodyPr wrap="square" lIns="0" tIns="0" rIns="0" bIns="0" rtlCol="0" anchor="t">
            <a:spAutoFit/>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2426"/>
              </a:lnSpc>
              <a:spcBef>
                <a:spcPct val="0"/>
              </a:spcBef>
            </a:pPr>
            <a:r>
              <a:rPr lang="en-US" sz="1733" dirty="0">
                <a:solidFill>
                  <a:srgbClr val="000000"/>
                </a:solidFill>
                <a:latin typeface="Canva Sans Bold"/>
              </a:rPr>
              <a:t>Display Energy</a:t>
            </a:r>
          </a:p>
        </p:txBody>
      </p:sp>
      <p:sp>
        <p:nvSpPr>
          <p:cNvPr id="27" name="Freeform 19">
            <a:extLst>
              <a:ext uri="{FF2B5EF4-FFF2-40B4-BE49-F238E27FC236}">
                <a16:creationId xmlns:a16="http://schemas.microsoft.com/office/drawing/2014/main" id="{1A5CFFA4-DF70-93CD-B0F0-22C64FC901CC}"/>
              </a:ext>
            </a:extLst>
          </p:cNvPr>
          <p:cNvSpPr/>
          <p:nvPr/>
        </p:nvSpPr>
        <p:spPr>
          <a:xfrm>
            <a:off x="3732117" y="5509730"/>
            <a:ext cx="2262871" cy="836227"/>
          </a:xfrm>
          <a:custGeom>
            <a:avLst/>
            <a:gdLst/>
            <a:ahLst/>
            <a:cxnLst/>
            <a:rect l="l" t="t" r="r" b="b"/>
            <a:pathLst>
              <a:path w="2928770" h="1435097">
                <a:moveTo>
                  <a:pt x="0" y="0"/>
                </a:moveTo>
                <a:lnTo>
                  <a:pt x="2928770" y="0"/>
                </a:lnTo>
                <a:lnTo>
                  <a:pt x="2928770" y="1435097"/>
                </a:lnTo>
                <a:lnTo>
                  <a:pt x="0" y="143509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28" name="TextBox 20">
            <a:extLst>
              <a:ext uri="{FF2B5EF4-FFF2-40B4-BE49-F238E27FC236}">
                <a16:creationId xmlns:a16="http://schemas.microsoft.com/office/drawing/2014/main" id="{F00F5ABF-0E37-8063-1BD8-7E0CD122FA82}"/>
              </a:ext>
            </a:extLst>
          </p:cNvPr>
          <p:cNvSpPr txBox="1"/>
          <p:nvPr/>
        </p:nvSpPr>
        <p:spPr>
          <a:xfrm>
            <a:off x="3935760" y="5714061"/>
            <a:ext cx="1944216" cy="288156"/>
          </a:xfrm>
          <a:prstGeom prst="rect">
            <a:avLst/>
          </a:prstGeom>
        </p:spPr>
        <p:txBody>
          <a:bodyPr wrap="square" lIns="0" tIns="0" rIns="0" bIns="0" rtlCol="0" anchor="t">
            <a:spAutoFit/>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2426"/>
              </a:lnSpc>
              <a:spcBef>
                <a:spcPct val="0"/>
              </a:spcBef>
            </a:pPr>
            <a:r>
              <a:rPr lang="en-US" sz="1733" dirty="0">
                <a:solidFill>
                  <a:srgbClr val="000000"/>
                </a:solidFill>
                <a:latin typeface="Canva Sans Bold"/>
              </a:rPr>
              <a:t>Save History</a:t>
            </a:r>
          </a:p>
        </p:txBody>
      </p:sp>
      <p:sp>
        <p:nvSpPr>
          <p:cNvPr id="107" name="TextBox 20">
            <a:extLst>
              <a:ext uri="{FF2B5EF4-FFF2-40B4-BE49-F238E27FC236}">
                <a16:creationId xmlns:a16="http://schemas.microsoft.com/office/drawing/2014/main" id="{8095DE04-6629-457F-DF22-5DF0CA5376ED}"/>
              </a:ext>
            </a:extLst>
          </p:cNvPr>
          <p:cNvSpPr txBox="1"/>
          <p:nvPr/>
        </p:nvSpPr>
        <p:spPr>
          <a:xfrm>
            <a:off x="35480" y="5082399"/>
            <a:ext cx="1944216" cy="288156"/>
          </a:xfrm>
          <a:prstGeom prst="rect">
            <a:avLst/>
          </a:prstGeom>
        </p:spPr>
        <p:txBody>
          <a:bodyPr wrap="square" lIns="0" tIns="0" rIns="0" bIns="0" rtlCol="0" anchor="t">
            <a:spAutoFit/>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2426"/>
              </a:lnSpc>
              <a:spcBef>
                <a:spcPct val="0"/>
              </a:spcBef>
            </a:pPr>
            <a:r>
              <a:rPr lang="en-US" sz="1733" dirty="0">
                <a:solidFill>
                  <a:srgbClr val="000000"/>
                </a:solidFill>
                <a:latin typeface="Canva Sans Bold"/>
              </a:rPr>
              <a:t>User</a:t>
            </a:r>
          </a:p>
        </p:txBody>
      </p:sp>
      <p:sp>
        <p:nvSpPr>
          <p:cNvPr id="108" name="TextBox 20">
            <a:extLst>
              <a:ext uri="{FF2B5EF4-FFF2-40B4-BE49-F238E27FC236}">
                <a16:creationId xmlns:a16="http://schemas.microsoft.com/office/drawing/2014/main" id="{8F73933C-EC3B-A322-76DE-6D131329CF39}"/>
              </a:ext>
            </a:extLst>
          </p:cNvPr>
          <p:cNvSpPr txBox="1"/>
          <p:nvPr/>
        </p:nvSpPr>
        <p:spPr>
          <a:xfrm>
            <a:off x="7600280" y="5157130"/>
            <a:ext cx="1944216" cy="288156"/>
          </a:xfrm>
          <a:prstGeom prst="rect">
            <a:avLst/>
          </a:prstGeom>
        </p:spPr>
        <p:txBody>
          <a:bodyPr wrap="square" lIns="0" tIns="0" rIns="0" bIns="0" rtlCol="0" anchor="t">
            <a:spAutoFit/>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pPr algn="ctr">
              <a:lnSpc>
                <a:spcPts val="2426"/>
              </a:lnSpc>
              <a:spcBef>
                <a:spcPct val="0"/>
              </a:spcBef>
            </a:pPr>
            <a:r>
              <a:rPr lang="en-US" sz="1733" dirty="0">
                <a:solidFill>
                  <a:srgbClr val="000000"/>
                </a:solidFill>
                <a:latin typeface="Canva Sans Bold"/>
              </a:rPr>
              <a:t>System</a:t>
            </a:r>
          </a:p>
        </p:txBody>
      </p:sp>
      <p:sp>
        <p:nvSpPr>
          <p:cNvPr id="109" name="TextBox 108">
            <a:extLst>
              <a:ext uri="{FF2B5EF4-FFF2-40B4-BE49-F238E27FC236}">
                <a16:creationId xmlns:a16="http://schemas.microsoft.com/office/drawing/2014/main" id="{0C7B6262-2D74-A37B-1517-A083844FB375}"/>
              </a:ext>
            </a:extLst>
          </p:cNvPr>
          <p:cNvSpPr txBox="1"/>
          <p:nvPr/>
        </p:nvSpPr>
        <p:spPr>
          <a:xfrm>
            <a:off x="8299017" y="2459301"/>
            <a:ext cx="3313535" cy="523220"/>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wrap="square" rtlCol="0">
            <a:spAutoFit/>
          </a:bodyPr>
          <a:lstStyle>
            <a:defPPr>
              <a:defRPr lang="en-US"/>
            </a:defPPr>
            <a:lvl1pPr marL="0" algn="l" defTabSz="914400" rtl="0" eaLnBrk="1" latinLnBrk="0" hangingPunct="1">
              <a:defRPr sz="1800" kern="1200">
                <a:solidFill>
                  <a:srgbClr val="000000"/>
                </a:solidFill>
                <a:latin typeface="Calibri"/>
                <a:ea typeface="+mn-ea"/>
                <a:cs typeface="+mn-cs"/>
              </a:defRPr>
            </a:lvl1pPr>
            <a:lvl2pPr marL="457200" algn="l" defTabSz="914400" rtl="0" eaLnBrk="1" latinLnBrk="0" hangingPunct="1">
              <a:defRPr sz="1800" kern="1200">
                <a:solidFill>
                  <a:srgbClr val="000000"/>
                </a:solidFill>
                <a:latin typeface="Calibri"/>
                <a:ea typeface="+mn-ea"/>
                <a:cs typeface="+mn-cs"/>
              </a:defRPr>
            </a:lvl2pPr>
            <a:lvl3pPr marL="914400" algn="l" defTabSz="914400" rtl="0" eaLnBrk="1" latinLnBrk="0" hangingPunct="1">
              <a:defRPr sz="1800" kern="1200">
                <a:solidFill>
                  <a:srgbClr val="000000"/>
                </a:solidFill>
                <a:latin typeface="Calibri"/>
                <a:ea typeface="+mn-ea"/>
                <a:cs typeface="+mn-cs"/>
              </a:defRPr>
            </a:lvl3pPr>
            <a:lvl4pPr marL="1371600" algn="l" defTabSz="914400" rtl="0" eaLnBrk="1" latinLnBrk="0" hangingPunct="1">
              <a:defRPr sz="1800" kern="1200">
                <a:solidFill>
                  <a:srgbClr val="000000"/>
                </a:solidFill>
                <a:latin typeface="Calibri"/>
                <a:ea typeface="+mn-ea"/>
                <a:cs typeface="+mn-cs"/>
              </a:defRPr>
            </a:lvl4pPr>
            <a:lvl5pPr marL="1828800" algn="l" defTabSz="914400" rtl="0" eaLnBrk="1" latinLnBrk="0" hangingPunct="1">
              <a:defRPr sz="1800" kern="1200">
                <a:solidFill>
                  <a:srgbClr val="000000"/>
                </a:solidFill>
                <a:latin typeface="Calibri"/>
                <a:ea typeface="+mn-ea"/>
                <a:cs typeface="+mn-cs"/>
              </a:defRPr>
            </a:lvl5pPr>
            <a:lvl6pPr marL="2286000" algn="l" defTabSz="914400" rtl="0" eaLnBrk="1" latinLnBrk="0" hangingPunct="1">
              <a:defRPr sz="1800" kern="1200">
                <a:solidFill>
                  <a:srgbClr val="000000"/>
                </a:solidFill>
                <a:latin typeface="Calibri"/>
                <a:ea typeface="+mn-ea"/>
                <a:cs typeface="+mn-cs"/>
              </a:defRPr>
            </a:lvl6pPr>
            <a:lvl7pPr marL="2743200" algn="l" defTabSz="914400" rtl="0" eaLnBrk="1" latinLnBrk="0" hangingPunct="1">
              <a:defRPr sz="1800" kern="1200">
                <a:solidFill>
                  <a:srgbClr val="000000"/>
                </a:solidFill>
                <a:latin typeface="Calibri"/>
                <a:ea typeface="+mn-ea"/>
                <a:cs typeface="+mn-cs"/>
              </a:defRPr>
            </a:lvl7pPr>
            <a:lvl8pPr marL="3200400" algn="l" defTabSz="914400" rtl="0" eaLnBrk="1" latinLnBrk="0" hangingPunct="1">
              <a:defRPr sz="1800" kern="1200">
                <a:solidFill>
                  <a:srgbClr val="000000"/>
                </a:solidFill>
                <a:latin typeface="Calibri"/>
                <a:ea typeface="+mn-ea"/>
                <a:cs typeface="+mn-cs"/>
              </a:defRPr>
            </a:lvl8pPr>
            <a:lvl9pPr marL="3657600" algn="l" defTabSz="914400" rtl="0" eaLnBrk="1" latinLnBrk="0" hangingPunct="1">
              <a:defRPr sz="1800" kern="1200">
                <a:solidFill>
                  <a:srgbClr val="000000"/>
                </a:solidFill>
                <a:latin typeface="Calibri"/>
                <a:ea typeface="+mn-ea"/>
                <a:cs typeface="+mn-cs"/>
              </a:defRPr>
            </a:lvl9pPr>
          </a:lstStyle>
          <a:p>
            <a:r>
              <a:rPr lang="en-US" sz="2800" b="1" dirty="0"/>
              <a:t>Use-Case Diagram</a:t>
            </a:r>
            <a:endParaRPr lang="en-IN" sz="2800" b="1" dirty="0"/>
          </a:p>
        </p:txBody>
      </p:sp>
      <p:cxnSp>
        <p:nvCxnSpPr>
          <p:cNvPr id="115" name="Straight Arrow Connector 114">
            <a:extLst>
              <a:ext uri="{FF2B5EF4-FFF2-40B4-BE49-F238E27FC236}">
                <a16:creationId xmlns:a16="http://schemas.microsoft.com/office/drawing/2014/main" id="{8096BA11-3844-B310-F1B6-73BCF7A04B83}"/>
              </a:ext>
            </a:extLst>
          </p:cNvPr>
          <p:cNvCxnSpPr/>
          <p:nvPr/>
        </p:nvCxnSpPr>
        <p:spPr>
          <a:xfrm flipV="1">
            <a:off x="1263568" y="806220"/>
            <a:ext cx="2750636" cy="322864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BE32FE3C-FE30-CFBE-CFDF-42FDAEFD8809}"/>
              </a:ext>
            </a:extLst>
          </p:cNvPr>
          <p:cNvCxnSpPr>
            <a:cxnSpLocks/>
          </p:cNvCxnSpPr>
          <p:nvPr/>
        </p:nvCxnSpPr>
        <p:spPr>
          <a:xfrm flipV="1">
            <a:off x="1263568" y="1851805"/>
            <a:ext cx="2357710" cy="217957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6079C7B0-87E7-C398-ABE2-B9EFFDFDD468}"/>
              </a:ext>
            </a:extLst>
          </p:cNvPr>
          <p:cNvCxnSpPr>
            <a:cxnSpLocks/>
          </p:cNvCxnSpPr>
          <p:nvPr/>
        </p:nvCxnSpPr>
        <p:spPr>
          <a:xfrm flipV="1">
            <a:off x="1251905" y="2734672"/>
            <a:ext cx="2351652" cy="129670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05954EBB-2B80-6AFA-EADA-F2933E0FB83B}"/>
              </a:ext>
            </a:extLst>
          </p:cNvPr>
          <p:cNvCxnSpPr>
            <a:cxnSpLocks/>
          </p:cNvCxnSpPr>
          <p:nvPr/>
        </p:nvCxnSpPr>
        <p:spPr>
          <a:xfrm flipV="1">
            <a:off x="1263568" y="3814792"/>
            <a:ext cx="2418896" cy="21658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6C5E1DE5-7E3B-1D65-1BE2-23E7F3B4D903}"/>
              </a:ext>
            </a:extLst>
          </p:cNvPr>
          <p:cNvCxnSpPr>
            <a:cxnSpLocks/>
          </p:cNvCxnSpPr>
          <p:nvPr/>
        </p:nvCxnSpPr>
        <p:spPr>
          <a:xfrm>
            <a:off x="1259611" y="4023835"/>
            <a:ext cx="2402355" cy="19493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Straight Arrow Connector 128">
            <a:extLst>
              <a:ext uri="{FF2B5EF4-FFF2-40B4-BE49-F238E27FC236}">
                <a16:creationId xmlns:a16="http://schemas.microsoft.com/office/drawing/2014/main" id="{61C7CDB8-6139-848E-A7C2-9455B5AC354A}"/>
              </a:ext>
            </a:extLst>
          </p:cNvPr>
          <p:cNvCxnSpPr>
            <a:cxnSpLocks/>
          </p:cNvCxnSpPr>
          <p:nvPr/>
        </p:nvCxnSpPr>
        <p:spPr>
          <a:xfrm flipH="1" flipV="1">
            <a:off x="5447928" y="806220"/>
            <a:ext cx="2702108" cy="339052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32" name="Straight Arrow Connector 131">
            <a:extLst>
              <a:ext uri="{FF2B5EF4-FFF2-40B4-BE49-F238E27FC236}">
                <a16:creationId xmlns:a16="http://schemas.microsoft.com/office/drawing/2014/main" id="{C384A8B2-E112-79BE-D9DD-F93045165C2C}"/>
              </a:ext>
            </a:extLst>
          </p:cNvPr>
          <p:cNvCxnSpPr>
            <a:cxnSpLocks/>
          </p:cNvCxnSpPr>
          <p:nvPr/>
        </p:nvCxnSpPr>
        <p:spPr>
          <a:xfrm flipH="1" flipV="1">
            <a:off x="5859784" y="1876546"/>
            <a:ext cx="2298158" cy="232019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35" name="Straight Arrow Connector 134">
            <a:extLst>
              <a:ext uri="{FF2B5EF4-FFF2-40B4-BE49-F238E27FC236}">
                <a16:creationId xmlns:a16="http://schemas.microsoft.com/office/drawing/2014/main" id="{81E5D4BD-4DD6-6AA1-EE17-979F5EE48541}"/>
              </a:ext>
            </a:extLst>
          </p:cNvPr>
          <p:cNvCxnSpPr>
            <a:cxnSpLocks/>
          </p:cNvCxnSpPr>
          <p:nvPr/>
        </p:nvCxnSpPr>
        <p:spPr>
          <a:xfrm flipH="1" flipV="1">
            <a:off x="5912774" y="2805375"/>
            <a:ext cx="2237262" cy="1391367"/>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38" name="Straight Arrow Connector 137">
            <a:extLst>
              <a:ext uri="{FF2B5EF4-FFF2-40B4-BE49-F238E27FC236}">
                <a16:creationId xmlns:a16="http://schemas.microsoft.com/office/drawing/2014/main" id="{936AA816-8E65-65F2-9EEC-219792DB010E}"/>
              </a:ext>
            </a:extLst>
          </p:cNvPr>
          <p:cNvCxnSpPr>
            <a:cxnSpLocks/>
          </p:cNvCxnSpPr>
          <p:nvPr/>
        </p:nvCxnSpPr>
        <p:spPr>
          <a:xfrm flipH="1" flipV="1">
            <a:off x="6072526" y="3814792"/>
            <a:ext cx="2085416" cy="38195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1" name="Straight Arrow Connector 140">
            <a:extLst>
              <a:ext uri="{FF2B5EF4-FFF2-40B4-BE49-F238E27FC236}">
                <a16:creationId xmlns:a16="http://schemas.microsoft.com/office/drawing/2014/main" id="{F7DA96F9-0AF0-3A99-D06C-1EBFB825503F}"/>
              </a:ext>
            </a:extLst>
          </p:cNvPr>
          <p:cNvCxnSpPr>
            <a:cxnSpLocks/>
          </p:cNvCxnSpPr>
          <p:nvPr/>
        </p:nvCxnSpPr>
        <p:spPr>
          <a:xfrm flipH="1">
            <a:off x="6062713" y="4196742"/>
            <a:ext cx="2087323" cy="67274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4" name="Straight Arrow Connector 143">
            <a:extLst>
              <a:ext uri="{FF2B5EF4-FFF2-40B4-BE49-F238E27FC236}">
                <a16:creationId xmlns:a16="http://schemas.microsoft.com/office/drawing/2014/main" id="{D070F285-CC6E-5FCB-12EA-E1AD61F4AB90}"/>
              </a:ext>
            </a:extLst>
          </p:cNvPr>
          <p:cNvCxnSpPr>
            <a:cxnSpLocks/>
          </p:cNvCxnSpPr>
          <p:nvPr/>
        </p:nvCxnSpPr>
        <p:spPr>
          <a:xfrm flipH="1">
            <a:off x="6054807" y="4196742"/>
            <a:ext cx="2095229" cy="1661397"/>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Freeform 2"/>
          <p:cNvSpPr/>
          <p:nvPr/>
        </p:nvSpPr>
        <p:spPr>
          <a:xfrm>
            <a:off x="8904312" y="578845"/>
            <a:ext cx="2888976" cy="1407639"/>
          </a:xfrm>
          <a:custGeom>
            <a:avLst/>
            <a:gdLst/>
            <a:ahLst/>
            <a:cxnLst/>
            <a:rect l="l" t="t" r="r" b="b"/>
            <a:pathLst>
              <a:path w="4333464" h="2111458">
                <a:moveTo>
                  <a:pt x="0" y="0"/>
                </a:moveTo>
                <a:lnTo>
                  <a:pt x="4333463" y="0"/>
                </a:lnTo>
                <a:lnTo>
                  <a:pt x="4333463" y="2111458"/>
                </a:lnTo>
                <a:lnTo>
                  <a:pt x="0" y="2111458"/>
                </a:lnTo>
                <a:lnTo>
                  <a:pt x="0" y="0"/>
                </a:lnTo>
                <a:close/>
              </a:path>
            </a:pathLst>
          </a:custGeom>
          <a:blipFill>
            <a:blip r:embed="rId2"/>
            <a:stretch>
              <a:fillRect/>
            </a:stretch>
          </a:blip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109" name="TextBox 108">
            <a:extLst>
              <a:ext uri="{FF2B5EF4-FFF2-40B4-BE49-F238E27FC236}">
                <a16:creationId xmlns:a16="http://schemas.microsoft.com/office/drawing/2014/main" id="{0C7B6262-2D74-A37B-1517-A083844FB375}"/>
              </a:ext>
            </a:extLst>
          </p:cNvPr>
          <p:cNvSpPr txBox="1"/>
          <p:nvPr/>
        </p:nvSpPr>
        <p:spPr>
          <a:xfrm>
            <a:off x="8400256" y="4797152"/>
            <a:ext cx="3024336" cy="523220"/>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wrap="square" rtlCol="0">
            <a:spAutoFit/>
          </a:bodyPr>
          <a:lstStyle>
            <a:defPPr>
              <a:defRPr lang="en-US"/>
            </a:defPPr>
            <a:lvl1pPr marL="0" algn="l" defTabSz="914400" rtl="0" eaLnBrk="1" latinLnBrk="0" hangingPunct="1">
              <a:defRPr sz="1800" kern="1200">
                <a:solidFill>
                  <a:srgbClr val="000000"/>
                </a:solidFill>
                <a:latin typeface="Calibri"/>
                <a:ea typeface="+mn-ea"/>
                <a:cs typeface="+mn-cs"/>
              </a:defRPr>
            </a:lvl1pPr>
            <a:lvl2pPr marL="457200" algn="l" defTabSz="914400" rtl="0" eaLnBrk="1" latinLnBrk="0" hangingPunct="1">
              <a:defRPr sz="1800" kern="1200">
                <a:solidFill>
                  <a:srgbClr val="000000"/>
                </a:solidFill>
                <a:latin typeface="Calibri"/>
                <a:ea typeface="+mn-ea"/>
                <a:cs typeface="+mn-cs"/>
              </a:defRPr>
            </a:lvl2pPr>
            <a:lvl3pPr marL="914400" algn="l" defTabSz="914400" rtl="0" eaLnBrk="1" latinLnBrk="0" hangingPunct="1">
              <a:defRPr sz="1800" kern="1200">
                <a:solidFill>
                  <a:srgbClr val="000000"/>
                </a:solidFill>
                <a:latin typeface="Calibri"/>
                <a:ea typeface="+mn-ea"/>
                <a:cs typeface="+mn-cs"/>
              </a:defRPr>
            </a:lvl3pPr>
            <a:lvl4pPr marL="1371600" algn="l" defTabSz="914400" rtl="0" eaLnBrk="1" latinLnBrk="0" hangingPunct="1">
              <a:defRPr sz="1800" kern="1200">
                <a:solidFill>
                  <a:srgbClr val="000000"/>
                </a:solidFill>
                <a:latin typeface="Calibri"/>
                <a:ea typeface="+mn-ea"/>
                <a:cs typeface="+mn-cs"/>
              </a:defRPr>
            </a:lvl4pPr>
            <a:lvl5pPr marL="1828800" algn="l" defTabSz="914400" rtl="0" eaLnBrk="1" latinLnBrk="0" hangingPunct="1">
              <a:defRPr sz="1800" kern="1200">
                <a:solidFill>
                  <a:srgbClr val="000000"/>
                </a:solidFill>
                <a:latin typeface="Calibri"/>
                <a:ea typeface="+mn-ea"/>
                <a:cs typeface="+mn-cs"/>
              </a:defRPr>
            </a:lvl5pPr>
            <a:lvl6pPr marL="2286000" algn="l" defTabSz="914400" rtl="0" eaLnBrk="1" latinLnBrk="0" hangingPunct="1">
              <a:defRPr sz="1800" kern="1200">
                <a:solidFill>
                  <a:srgbClr val="000000"/>
                </a:solidFill>
                <a:latin typeface="Calibri"/>
                <a:ea typeface="+mn-ea"/>
                <a:cs typeface="+mn-cs"/>
              </a:defRPr>
            </a:lvl6pPr>
            <a:lvl7pPr marL="2743200" algn="l" defTabSz="914400" rtl="0" eaLnBrk="1" latinLnBrk="0" hangingPunct="1">
              <a:defRPr sz="1800" kern="1200">
                <a:solidFill>
                  <a:srgbClr val="000000"/>
                </a:solidFill>
                <a:latin typeface="Calibri"/>
                <a:ea typeface="+mn-ea"/>
                <a:cs typeface="+mn-cs"/>
              </a:defRPr>
            </a:lvl7pPr>
            <a:lvl8pPr marL="3200400" algn="l" defTabSz="914400" rtl="0" eaLnBrk="1" latinLnBrk="0" hangingPunct="1">
              <a:defRPr sz="1800" kern="1200">
                <a:solidFill>
                  <a:srgbClr val="000000"/>
                </a:solidFill>
                <a:latin typeface="Calibri"/>
                <a:ea typeface="+mn-ea"/>
                <a:cs typeface="+mn-cs"/>
              </a:defRPr>
            </a:lvl8pPr>
            <a:lvl9pPr marL="3657600" algn="l" defTabSz="914400" rtl="0" eaLnBrk="1" latinLnBrk="0" hangingPunct="1">
              <a:defRPr sz="1800" kern="1200">
                <a:solidFill>
                  <a:srgbClr val="000000"/>
                </a:solidFill>
                <a:latin typeface="Calibri"/>
                <a:ea typeface="+mn-ea"/>
                <a:cs typeface="+mn-cs"/>
              </a:defRPr>
            </a:lvl9pPr>
          </a:lstStyle>
          <a:p>
            <a:r>
              <a:rPr lang="en-IN" sz="2800" b="1" dirty="0"/>
              <a:t>Activity Diagram</a:t>
            </a:r>
          </a:p>
        </p:txBody>
      </p:sp>
      <p:sp>
        <p:nvSpPr>
          <p:cNvPr id="3" name="Rectangle: Rounded Corners 2">
            <a:extLst>
              <a:ext uri="{FF2B5EF4-FFF2-40B4-BE49-F238E27FC236}">
                <a16:creationId xmlns:a16="http://schemas.microsoft.com/office/drawing/2014/main" id="{1220AC25-9448-AFCD-AD76-31751A04FA31}"/>
              </a:ext>
            </a:extLst>
          </p:cNvPr>
          <p:cNvSpPr/>
          <p:nvPr/>
        </p:nvSpPr>
        <p:spPr>
          <a:xfrm>
            <a:off x="388269" y="3103783"/>
            <a:ext cx="936104" cy="432048"/>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Start</a:t>
            </a:r>
          </a:p>
        </p:txBody>
      </p:sp>
      <p:sp>
        <p:nvSpPr>
          <p:cNvPr id="4" name="Rectangle: Rounded Corners 3">
            <a:extLst>
              <a:ext uri="{FF2B5EF4-FFF2-40B4-BE49-F238E27FC236}">
                <a16:creationId xmlns:a16="http://schemas.microsoft.com/office/drawing/2014/main" id="{ABAB9DB4-FA92-F688-DAF6-01F016815A85}"/>
              </a:ext>
            </a:extLst>
          </p:cNvPr>
          <p:cNvSpPr/>
          <p:nvPr/>
        </p:nvSpPr>
        <p:spPr>
          <a:xfrm>
            <a:off x="1775520" y="3024231"/>
            <a:ext cx="1080120" cy="591152"/>
          </a:xfrm>
          <a:prstGeom prst="round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a:p>
            <a:pPr algn="ctr"/>
            <a:endParaRPr lang="en-IN" dirty="0"/>
          </a:p>
        </p:txBody>
      </p:sp>
      <p:sp>
        <p:nvSpPr>
          <p:cNvPr id="5" name="Flowchart: Decision 4">
            <a:extLst>
              <a:ext uri="{FF2B5EF4-FFF2-40B4-BE49-F238E27FC236}">
                <a16:creationId xmlns:a16="http://schemas.microsoft.com/office/drawing/2014/main" id="{6C815A8E-C603-BBAA-7D3E-66D35ED22BA4}"/>
              </a:ext>
            </a:extLst>
          </p:cNvPr>
          <p:cNvSpPr/>
          <p:nvPr/>
        </p:nvSpPr>
        <p:spPr>
          <a:xfrm>
            <a:off x="3229443" y="2796886"/>
            <a:ext cx="1080120" cy="1080120"/>
          </a:xfrm>
          <a:prstGeom prst="flowChartDecision">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Rounded Corners 5">
            <a:extLst>
              <a:ext uri="{FF2B5EF4-FFF2-40B4-BE49-F238E27FC236}">
                <a16:creationId xmlns:a16="http://schemas.microsoft.com/office/drawing/2014/main" id="{265CB9B1-C33D-E8FA-14B7-0E2885500BA9}"/>
              </a:ext>
            </a:extLst>
          </p:cNvPr>
          <p:cNvSpPr/>
          <p:nvPr/>
        </p:nvSpPr>
        <p:spPr>
          <a:xfrm>
            <a:off x="4799856" y="2060848"/>
            <a:ext cx="936104" cy="432048"/>
          </a:xfrm>
          <a:prstGeom prst="round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Error</a:t>
            </a:r>
          </a:p>
        </p:txBody>
      </p:sp>
      <p:sp>
        <p:nvSpPr>
          <p:cNvPr id="7" name="Rectangle: Rounded Corners 6">
            <a:extLst>
              <a:ext uri="{FF2B5EF4-FFF2-40B4-BE49-F238E27FC236}">
                <a16:creationId xmlns:a16="http://schemas.microsoft.com/office/drawing/2014/main" id="{48B8B2D1-86BB-1696-191B-97DABC4DBF46}"/>
              </a:ext>
            </a:extLst>
          </p:cNvPr>
          <p:cNvSpPr/>
          <p:nvPr/>
        </p:nvSpPr>
        <p:spPr>
          <a:xfrm>
            <a:off x="4538980" y="3733420"/>
            <a:ext cx="1629027" cy="638504"/>
          </a:xfrm>
          <a:prstGeom prst="round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Flowchart: Decision 8">
            <a:extLst>
              <a:ext uri="{FF2B5EF4-FFF2-40B4-BE49-F238E27FC236}">
                <a16:creationId xmlns:a16="http://schemas.microsoft.com/office/drawing/2014/main" id="{097008B7-FA24-F120-7773-8343BA999C77}"/>
              </a:ext>
            </a:extLst>
          </p:cNvPr>
          <p:cNvSpPr/>
          <p:nvPr/>
        </p:nvSpPr>
        <p:spPr>
          <a:xfrm>
            <a:off x="6240016" y="2348880"/>
            <a:ext cx="1512168" cy="1800200"/>
          </a:xfrm>
          <a:prstGeom prst="flowChartDecision">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Rectangle: Rounded Corners 10">
            <a:extLst>
              <a:ext uri="{FF2B5EF4-FFF2-40B4-BE49-F238E27FC236}">
                <a16:creationId xmlns:a16="http://schemas.microsoft.com/office/drawing/2014/main" id="{DBFFFDD2-FFD9-628A-F1A4-272D28656222}"/>
              </a:ext>
            </a:extLst>
          </p:cNvPr>
          <p:cNvSpPr/>
          <p:nvPr/>
        </p:nvSpPr>
        <p:spPr>
          <a:xfrm>
            <a:off x="8400255" y="3036822"/>
            <a:ext cx="2061935" cy="486034"/>
          </a:xfrm>
          <a:prstGeom prst="roundRect">
            <a:avLst>
              <a:gd name="adj" fmla="val 33874"/>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solidFill>
              </a:rPr>
              <a:t>Calculate Total Energy</a:t>
            </a:r>
          </a:p>
        </p:txBody>
      </p:sp>
      <p:sp>
        <p:nvSpPr>
          <p:cNvPr id="12" name="Rectangle: Rounded Corners 11">
            <a:extLst>
              <a:ext uri="{FF2B5EF4-FFF2-40B4-BE49-F238E27FC236}">
                <a16:creationId xmlns:a16="http://schemas.microsoft.com/office/drawing/2014/main" id="{754C0B27-7D2C-AA3B-E63C-84CA04A889C0}"/>
              </a:ext>
            </a:extLst>
          </p:cNvPr>
          <p:cNvSpPr/>
          <p:nvPr/>
        </p:nvSpPr>
        <p:spPr>
          <a:xfrm>
            <a:off x="11064552" y="2996952"/>
            <a:ext cx="936104" cy="432048"/>
          </a:xfrm>
          <a:prstGeom prst="round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End</a:t>
            </a:r>
          </a:p>
        </p:txBody>
      </p:sp>
      <p:sp>
        <p:nvSpPr>
          <p:cNvPr id="13" name="TextBox 12">
            <a:extLst>
              <a:ext uri="{FF2B5EF4-FFF2-40B4-BE49-F238E27FC236}">
                <a16:creationId xmlns:a16="http://schemas.microsoft.com/office/drawing/2014/main" id="{8CAD6CAD-76A5-264D-DB32-FD291EED8B1D}"/>
              </a:ext>
            </a:extLst>
          </p:cNvPr>
          <p:cNvSpPr txBox="1"/>
          <p:nvPr/>
        </p:nvSpPr>
        <p:spPr>
          <a:xfrm>
            <a:off x="1888074" y="3013781"/>
            <a:ext cx="936104" cy="646331"/>
          </a:xfrm>
          <a:prstGeom prst="rect">
            <a:avLst/>
          </a:prstGeom>
          <a:noFill/>
        </p:spPr>
        <p:txBody>
          <a:bodyPr wrap="square" rtlCol="0">
            <a:spAutoFit/>
          </a:bodyPr>
          <a:lstStyle/>
          <a:p>
            <a:r>
              <a:rPr lang="en-IN" dirty="0"/>
              <a:t>Process input</a:t>
            </a:r>
          </a:p>
        </p:txBody>
      </p:sp>
      <p:sp>
        <p:nvSpPr>
          <p:cNvPr id="14" name="TextBox 13">
            <a:extLst>
              <a:ext uri="{FF2B5EF4-FFF2-40B4-BE49-F238E27FC236}">
                <a16:creationId xmlns:a16="http://schemas.microsoft.com/office/drawing/2014/main" id="{2134A90D-CCC9-E549-D594-5EF33B18B919}"/>
              </a:ext>
            </a:extLst>
          </p:cNvPr>
          <p:cNvSpPr txBox="1"/>
          <p:nvPr/>
        </p:nvSpPr>
        <p:spPr>
          <a:xfrm>
            <a:off x="3406979" y="2961818"/>
            <a:ext cx="864096" cy="646331"/>
          </a:xfrm>
          <a:prstGeom prst="rect">
            <a:avLst/>
          </a:prstGeom>
          <a:noFill/>
        </p:spPr>
        <p:txBody>
          <a:bodyPr wrap="square" rtlCol="0">
            <a:spAutoFit/>
          </a:bodyPr>
          <a:lstStyle/>
          <a:p>
            <a:r>
              <a:rPr lang="en-IN" dirty="0"/>
              <a:t>Input</a:t>
            </a:r>
          </a:p>
          <a:p>
            <a:r>
              <a:rPr lang="en-IN" dirty="0"/>
              <a:t>invalid</a:t>
            </a:r>
          </a:p>
        </p:txBody>
      </p:sp>
      <p:sp>
        <p:nvSpPr>
          <p:cNvPr id="15" name="TextBox 14">
            <a:extLst>
              <a:ext uri="{FF2B5EF4-FFF2-40B4-BE49-F238E27FC236}">
                <a16:creationId xmlns:a16="http://schemas.microsoft.com/office/drawing/2014/main" id="{C1D942A9-EAB7-3EB0-B429-70FBF27504A9}"/>
              </a:ext>
            </a:extLst>
          </p:cNvPr>
          <p:cNvSpPr txBox="1"/>
          <p:nvPr/>
        </p:nvSpPr>
        <p:spPr>
          <a:xfrm>
            <a:off x="4572488" y="3706348"/>
            <a:ext cx="1653401" cy="646331"/>
          </a:xfrm>
          <a:prstGeom prst="rect">
            <a:avLst/>
          </a:prstGeom>
          <a:noFill/>
        </p:spPr>
        <p:txBody>
          <a:bodyPr wrap="square" rtlCol="0">
            <a:spAutoFit/>
          </a:bodyPr>
          <a:lstStyle/>
          <a:p>
            <a:r>
              <a:rPr lang="en-IN" dirty="0"/>
              <a:t>Process Calorie Content</a:t>
            </a:r>
          </a:p>
        </p:txBody>
      </p:sp>
      <p:sp>
        <p:nvSpPr>
          <p:cNvPr id="16" name="TextBox 15">
            <a:extLst>
              <a:ext uri="{FF2B5EF4-FFF2-40B4-BE49-F238E27FC236}">
                <a16:creationId xmlns:a16="http://schemas.microsoft.com/office/drawing/2014/main" id="{D39B3DFD-C4C1-A853-536D-9EE74370B83F}"/>
              </a:ext>
            </a:extLst>
          </p:cNvPr>
          <p:cNvSpPr txBox="1"/>
          <p:nvPr/>
        </p:nvSpPr>
        <p:spPr>
          <a:xfrm>
            <a:off x="6548970" y="2751311"/>
            <a:ext cx="1080120" cy="923330"/>
          </a:xfrm>
          <a:prstGeom prst="rect">
            <a:avLst/>
          </a:prstGeom>
          <a:noFill/>
        </p:spPr>
        <p:txBody>
          <a:bodyPr wrap="square" rtlCol="0">
            <a:spAutoFit/>
          </a:bodyPr>
          <a:lstStyle/>
          <a:p>
            <a:r>
              <a:rPr lang="en-IN" dirty="0"/>
              <a:t>More Food to process?</a:t>
            </a:r>
          </a:p>
        </p:txBody>
      </p:sp>
      <p:cxnSp>
        <p:nvCxnSpPr>
          <p:cNvPr id="18" name="Straight Arrow Connector 17">
            <a:extLst>
              <a:ext uri="{FF2B5EF4-FFF2-40B4-BE49-F238E27FC236}">
                <a16:creationId xmlns:a16="http://schemas.microsoft.com/office/drawing/2014/main" id="{621AF608-A076-2D41-87AE-992DBED7608D}"/>
              </a:ext>
            </a:extLst>
          </p:cNvPr>
          <p:cNvCxnSpPr>
            <a:cxnSpLocks/>
          </p:cNvCxnSpPr>
          <p:nvPr/>
        </p:nvCxnSpPr>
        <p:spPr>
          <a:xfrm>
            <a:off x="1324373" y="3284983"/>
            <a:ext cx="45114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6E7FD9F0-1434-B412-2C04-AB1970F0E894}"/>
              </a:ext>
            </a:extLst>
          </p:cNvPr>
          <p:cNvCxnSpPr>
            <a:cxnSpLocks/>
            <a:stCxn id="13" idx="3"/>
            <a:endCxn id="5" idx="1"/>
          </p:cNvCxnSpPr>
          <p:nvPr/>
        </p:nvCxnSpPr>
        <p:spPr>
          <a:xfrm flipV="1">
            <a:off x="2824178" y="3336946"/>
            <a:ext cx="405265" cy="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C0D1B8A6-9AED-1AF8-C77B-F555D1F6454E}"/>
              </a:ext>
            </a:extLst>
          </p:cNvPr>
          <p:cNvCxnSpPr>
            <a:cxnSpLocks/>
          </p:cNvCxnSpPr>
          <p:nvPr/>
        </p:nvCxnSpPr>
        <p:spPr>
          <a:xfrm flipV="1">
            <a:off x="4043346" y="2348880"/>
            <a:ext cx="731785" cy="67535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5121A765-3C6E-A582-F58F-73223B23FD6A}"/>
              </a:ext>
            </a:extLst>
          </p:cNvPr>
          <p:cNvCxnSpPr>
            <a:cxnSpLocks/>
          </p:cNvCxnSpPr>
          <p:nvPr/>
        </p:nvCxnSpPr>
        <p:spPr>
          <a:xfrm>
            <a:off x="4007768" y="3660112"/>
            <a:ext cx="531969" cy="44423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99FD768D-AE84-6F66-D816-8F73061DD270}"/>
              </a:ext>
            </a:extLst>
          </p:cNvPr>
          <p:cNvCxnSpPr>
            <a:cxnSpLocks/>
          </p:cNvCxnSpPr>
          <p:nvPr/>
        </p:nvCxnSpPr>
        <p:spPr>
          <a:xfrm flipV="1">
            <a:off x="5735960" y="3408123"/>
            <a:ext cx="603221" cy="2982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4E4B3CEB-9C20-3807-E398-49DDB61C6F9B}"/>
              </a:ext>
            </a:extLst>
          </p:cNvPr>
          <p:cNvCxnSpPr>
            <a:cxnSpLocks/>
          </p:cNvCxnSpPr>
          <p:nvPr/>
        </p:nvCxnSpPr>
        <p:spPr>
          <a:xfrm flipH="1">
            <a:off x="6168007" y="3939091"/>
            <a:ext cx="598182" cy="16330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12CB0C1B-7317-DC59-D81C-F54E85FFEA82}"/>
              </a:ext>
            </a:extLst>
          </p:cNvPr>
          <p:cNvCxnSpPr>
            <a:cxnSpLocks/>
          </p:cNvCxnSpPr>
          <p:nvPr/>
        </p:nvCxnSpPr>
        <p:spPr>
          <a:xfrm>
            <a:off x="7748005" y="3248980"/>
            <a:ext cx="602361"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56" name="Straight Arrow Connector 55">
            <a:extLst>
              <a:ext uri="{FF2B5EF4-FFF2-40B4-BE49-F238E27FC236}">
                <a16:creationId xmlns:a16="http://schemas.microsoft.com/office/drawing/2014/main" id="{41985BA9-20B8-473B-9BD8-D676086377DC}"/>
              </a:ext>
            </a:extLst>
          </p:cNvPr>
          <p:cNvCxnSpPr>
            <a:cxnSpLocks/>
          </p:cNvCxnSpPr>
          <p:nvPr/>
        </p:nvCxnSpPr>
        <p:spPr>
          <a:xfrm>
            <a:off x="10462191" y="3260774"/>
            <a:ext cx="602361"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58" name="TextBox 57">
            <a:extLst>
              <a:ext uri="{FF2B5EF4-FFF2-40B4-BE49-F238E27FC236}">
                <a16:creationId xmlns:a16="http://schemas.microsoft.com/office/drawing/2014/main" id="{9F946B3F-3F64-8606-17EE-0098D0C3A170}"/>
              </a:ext>
            </a:extLst>
          </p:cNvPr>
          <p:cNvSpPr txBox="1"/>
          <p:nvPr/>
        </p:nvSpPr>
        <p:spPr>
          <a:xfrm>
            <a:off x="3935760" y="2492896"/>
            <a:ext cx="603220" cy="369332"/>
          </a:xfrm>
          <a:prstGeom prst="rect">
            <a:avLst/>
          </a:prstGeom>
          <a:noFill/>
        </p:spPr>
        <p:txBody>
          <a:bodyPr wrap="square" rtlCol="0">
            <a:spAutoFit/>
          </a:bodyPr>
          <a:lstStyle/>
          <a:p>
            <a:r>
              <a:rPr lang="en-IN" dirty="0"/>
              <a:t>No</a:t>
            </a:r>
          </a:p>
        </p:txBody>
      </p:sp>
      <p:sp>
        <p:nvSpPr>
          <p:cNvPr id="60" name="TextBox 59">
            <a:extLst>
              <a:ext uri="{FF2B5EF4-FFF2-40B4-BE49-F238E27FC236}">
                <a16:creationId xmlns:a16="http://schemas.microsoft.com/office/drawing/2014/main" id="{DF73556A-CDB9-DD23-CD1D-9EBF74B5BDE7}"/>
              </a:ext>
            </a:extLst>
          </p:cNvPr>
          <p:cNvSpPr txBox="1"/>
          <p:nvPr/>
        </p:nvSpPr>
        <p:spPr>
          <a:xfrm>
            <a:off x="3877878" y="3964414"/>
            <a:ext cx="603220" cy="369332"/>
          </a:xfrm>
          <a:prstGeom prst="rect">
            <a:avLst/>
          </a:prstGeom>
          <a:noFill/>
        </p:spPr>
        <p:txBody>
          <a:bodyPr wrap="square" rtlCol="0">
            <a:spAutoFit/>
          </a:bodyPr>
          <a:lstStyle/>
          <a:p>
            <a:r>
              <a:rPr lang="en-IN" dirty="0"/>
              <a:t>Yes</a:t>
            </a:r>
          </a:p>
        </p:txBody>
      </p:sp>
      <p:sp>
        <p:nvSpPr>
          <p:cNvPr id="61" name="TextBox 60">
            <a:extLst>
              <a:ext uri="{FF2B5EF4-FFF2-40B4-BE49-F238E27FC236}">
                <a16:creationId xmlns:a16="http://schemas.microsoft.com/office/drawing/2014/main" id="{E573F34C-5090-A913-57F9-213F01B0890C}"/>
              </a:ext>
            </a:extLst>
          </p:cNvPr>
          <p:cNvSpPr txBox="1"/>
          <p:nvPr/>
        </p:nvSpPr>
        <p:spPr>
          <a:xfrm>
            <a:off x="5644570" y="3182807"/>
            <a:ext cx="603220" cy="369332"/>
          </a:xfrm>
          <a:prstGeom prst="rect">
            <a:avLst/>
          </a:prstGeom>
          <a:noFill/>
        </p:spPr>
        <p:txBody>
          <a:bodyPr wrap="square" rtlCol="0">
            <a:spAutoFit/>
          </a:bodyPr>
          <a:lstStyle/>
          <a:p>
            <a:r>
              <a:rPr lang="en-IN" dirty="0"/>
              <a:t>No</a:t>
            </a:r>
          </a:p>
        </p:txBody>
      </p:sp>
      <p:sp>
        <p:nvSpPr>
          <p:cNvPr id="62" name="TextBox 61">
            <a:extLst>
              <a:ext uri="{FF2B5EF4-FFF2-40B4-BE49-F238E27FC236}">
                <a16:creationId xmlns:a16="http://schemas.microsoft.com/office/drawing/2014/main" id="{A2695BA4-A705-3FFF-D973-419ED5DE8DF4}"/>
              </a:ext>
            </a:extLst>
          </p:cNvPr>
          <p:cNvSpPr txBox="1"/>
          <p:nvPr/>
        </p:nvSpPr>
        <p:spPr>
          <a:xfrm>
            <a:off x="6240016" y="4048758"/>
            <a:ext cx="603220" cy="369332"/>
          </a:xfrm>
          <a:prstGeom prst="rect">
            <a:avLst/>
          </a:prstGeom>
          <a:noFill/>
        </p:spPr>
        <p:txBody>
          <a:bodyPr wrap="square" rtlCol="0">
            <a:spAutoFit/>
          </a:bodyPr>
          <a:lstStyle/>
          <a:p>
            <a:r>
              <a:rPr lang="en-IN" dirty="0"/>
              <a:t>Yes</a:t>
            </a:r>
          </a:p>
        </p:txBody>
      </p:sp>
    </p:spTree>
    <p:extLst>
      <p:ext uri="{BB962C8B-B14F-4D97-AF65-F5344CB8AC3E}">
        <p14:creationId xmlns:p14="http://schemas.microsoft.com/office/powerpoint/2010/main" val="90253091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Freeform 2"/>
          <p:cNvSpPr/>
          <p:nvPr/>
        </p:nvSpPr>
        <p:spPr>
          <a:xfrm>
            <a:off x="8895656" y="578845"/>
            <a:ext cx="2888976" cy="1407639"/>
          </a:xfrm>
          <a:custGeom>
            <a:avLst/>
            <a:gdLst/>
            <a:ahLst/>
            <a:cxnLst/>
            <a:rect l="l" t="t" r="r" b="b"/>
            <a:pathLst>
              <a:path w="4333464" h="2111458">
                <a:moveTo>
                  <a:pt x="0" y="0"/>
                </a:moveTo>
                <a:lnTo>
                  <a:pt x="4333463" y="0"/>
                </a:lnTo>
                <a:lnTo>
                  <a:pt x="4333463" y="2111458"/>
                </a:lnTo>
                <a:lnTo>
                  <a:pt x="0" y="2111458"/>
                </a:lnTo>
                <a:lnTo>
                  <a:pt x="0" y="0"/>
                </a:lnTo>
                <a:close/>
              </a:path>
            </a:pathLst>
          </a:custGeom>
          <a:blipFill>
            <a:blip r:embed="rId2"/>
            <a:stretch>
              <a:fillRect/>
            </a:stretch>
          </a:blip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109" name="TextBox 108">
            <a:extLst>
              <a:ext uri="{FF2B5EF4-FFF2-40B4-BE49-F238E27FC236}">
                <a16:creationId xmlns:a16="http://schemas.microsoft.com/office/drawing/2014/main" id="{0C7B6262-2D74-A37B-1517-A083844FB375}"/>
              </a:ext>
            </a:extLst>
          </p:cNvPr>
          <p:cNvSpPr txBox="1"/>
          <p:nvPr/>
        </p:nvSpPr>
        <p:spPr>
          <a:xfrm>
            <a:off x="8827976" y="2671177"/>
            <a:ext cx="3024336" cy="523220"/>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wrap="square" rtlCol="0">
            <a:spAutoFit/>
          </a:bodyPr>
          <a:lstStyle>
            <a:defPPr>
              <a:defRPr lang="en-US"/>
            </a:defPPr>
            <a:lvl1pPr marL="0" algn="l" defTabSz="914400" rtl="0" eaLnBrk="1" latinLnBrk="0" hangingPunct="1">
              <a:defRPr sz="1800" kern="1200">
                <a:solidFill>
                  <a:srgbClr val="000000"/>
                </a:solidFill>
                <a:latin typeface="Calibri"/>
                <a:ea typeface="+mn-ea"/>
                <a:cs typeface="+mn-cs"/>
              </a:defRPr>
            </a:lvl1pPr>
            <a:lvl2pPr marL="457200" algn="l" defTabSz="914400" rtl="0" eaLnBrk="1" latinLnBrk="0" hangingPunct="1">
              <a:defRPr sz="1800" kern="1200">
                <a:solidFill>
                  <a:srgbClr val="000000"/>
                </a:solidFill>
                <a:latin typeface="Calibri"/>
                <a:ea typeface="+mn-ea"/>
                <a:cs typeface="+mn-cs"/>
              </a:defRPr>
            </a:lvl2pPr>
            <a:lvl3pPr marL="914400" algn="l" defTabSz="914400" rtl="0" eaLnBrk="1" latinLnBrk="0" hangingPunct="1">
              <a:defRPr sz="1800" kern="1200">
                <a:solidFill>
                  <a:srgbClr val="000000"/>
                </a:solidFill>
                <a:latin typeface="Calibri"/>
                <a:ea typeface="+mn-ea"/>
                <a:cs typeface="+mn-cs"/>
              </a:defRPr>
            </a:lvl3pPr>
            <a:lvl4pPr marL="1371600" algn="l" defTabSz="914400" rtl="0" eaLnBrk="1" latinLnBrk="0" hangingPunct="1">
              <a:defRPr sz="1800" kern="1200">
                <a:solidFill>
                  <a:srgbClr val="000000"/>
                </a:solidFill>
                <a:latin typeface="Calibri"/>
                <a:ea typeface="+mn-ea"/>
                <a:cs typeface="+mn-cs"/>
              </a:defRPr>
            </a:lvl4pPr>
            <a:lvl5pPr marL="1828800" algn="l" defTabSz="914400" rtl="0" eaLnBrk="1" latinLnBrk="0" hangingPunct="1">
              <a:defRPr sz="1800" kern="1200">
                <a:solidFill>
                  <a:srgbClr val="000000"/>
                </a:solidFill>
                <a:latin typeface="Calibri"/>
                <a:ea typeface="+mn-ea"/>
                <a:cs typeface="+mn-cs"/>
              </a:defRPr>
            </a:lvl5pPr>
            <a:lvl6pPr marL="2286000" algn="l" defTabSz="914400" rtl="0" eaLnBrk="1" latinLnBrk="0" hangingPunct="1">
              <a:defRPr sz="1800" kern="1200">
                <a:solidFill>
                  <a:srgbClr val="000000"/>
                </a:solidFill>
                <a:latin typeface="Calibri"/>
                <a:ea typeface="+mn-ea"/>
                <a:cs typeface="+mn-cs"/>
              </a:defRPr>
            </a:lvl6pPr>
            <a:lvl7pPr marL="2743200" algn="l" defTabSz="914400" rtl="0" eaLnBrk="1" latinLnBrk="0" hangingPunct="1">
              <a:defRPr sz="1800" kern="1200">
                <a:solidFill>
                  <a:srgbClr val="000000"/>
                </a:solidFill>
                <a:latin typeface="Calibri"/>
                <a:ea typeface="+mn-ea"/>
                <a:cs typeface="+mn-cs"/>
              </a:defRPr>
            </a:lvl7pPr>
            <a:lvl8pPr marL="3200400" algn="l" defTabSz="914400" rtl="0" eaLnBrk="1" latinLnBrk="0" hangingPunct="1">
              <a:defRPr sz="1800" kern="1200">
                <a:solidFill>
                  <a:srgbClr val="000000"/>
                </a:solidFill>
                <a:latin typeface="Calibri"/>
                <a:ea typeface="+mn-ea"/>
                <a:cs typeface="+mn-cs"/>
              </a:defRPr>
            </a:lvl8pPr>
            <a:lvl9pPr marL="3657600" algn="l" defTabSz="914400" rtl="0" eaLnBrk="1" latinLnBrk="0" hangingPunct="1">
              <a:defRPr sz="1800" kern="1200">
                <a:solidFill>
                  <a:srgbClr val="000000"/>
                </a:solidFill>
                <a:latin typeface="Calibri"/>
                <a:ea typeface="+mn-ea"/>
                <a:cs typeface="+mn-cs"/>
              </a:defRPr>
            </a:lvl9pPr>
          </a:lstStyle>
          <a:p>
            <a:r>
              <a:rPr lang="en-IN" sz="2800" b="1" dirty="0"/>
              <a:t>Class Diagram</a:t>
            </a:r>
          </a:p>
        </p:txBody>
      </p:sp>
      <p:sp>
        <p:nvSpPr>
          <p:cNvPr id="3" name="Rectangle 2">
            <a:extLst>
              <a:ext uri="{FF2B5EF4-FFF2-40B4-BE49-F238E27FC236}">
                <a16:creationId xmlns:a16="http://schemas.microsoft.com/office/drawing/2014/main" id="{20DB5846-DB65-0B94-9DDC-C94CA4BF52DB}"/>
              </a:ext>
            </a:extLst>
          </p:cNvPr>
          <p:cNvSpPr/>
          <p:nvPr/>
        </p:nvSpPr>
        <p:spPr>
          <a:xfrm>
            <a:off x="479376" y="692696"/>
            <a:ext cx="2016224" cy="1574943"/>
          </a:xfrm>
          <a:prstGeom prst="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0" name="Straight Connector 9">
            <a:extLst>
              <a:ext uri="{FF2B5EF4-FFF2-40B4-BE49-F238E27FC236}">
                <a16:creationId xmlns:a16="http://schemas.microsoft.com/office/drawing/2014/main" id="{2928FD77-C701-53AE-DF1F-769A2C962F16}"/>
              </a:ext>
            </a:extLst>
          </p:cNvPr>
          <p:cNvCxnSpPr>
            <a:cxnSpLocks/>
          </p:cNvCxnSpPr>
          <p:nvPr/>
        </p:nvCxnSpPr>
        <p:spPr>
          <a:xfrm>
            <a:off x="479376" y="1052736"/>
            <a:ext cx="20162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AB2F48F-9CD7-08B8-66FE-AF0CF97A25D3}"/>
              </a:ext>
            </a:extLst>
          </p:cNvPr>
          <p:cNvSpPr txBox="1"/>
          <p:nvPr/>
        </p:nvSpPr>
        <p:spPr>
          <a:xfrm>
            <a:off x="983432" y="683404"/>
            <a:ext cx="1368152" cy="369332"/>
          </a:xfrm>
          <a:prstGeom prst="rect">
            <a:avLst/>
          </a:prstGeom>
          <a:noFill/>
        </p:spPr>
        <p:txBody>
          <a:bodyPr wrap="square" rtlCol="0">
            <a:spAutoFit/>
          </a:bodyPr>
          <a:lstStyle/>
          <a:p>
            <a:r>
              <a:rPr lang="en-IN" b="1" dirty="0"/>
              <a:t>Food</a:t>
            </a:r>
          </a:p>
        </p:txBody>
      </p:sp>
      <p:sp>
        <p:nvSpPr>
          <p:cNvPr id="14" name="TextBox 13">
            <a:extLst>
              <a:ext uri="{FF2B5EF4-FFF2-40B4-BE49-F238E27FC236}">
                <a16:creationId xmlns:a16="http://schemas.microsoft.com/office/drawing/2014/main" id="{79C8F277-1218-38E5-42B9-8D2ABA8A3866}"/>
              </a:ext>
            </a:extLst>
          </p:cNvPr>
          <p:cNvSpPr txBox="1"/>
          <p:nvPr/>
        </p:nvSpPr>
        <p:spPr>
          <a:xfrm>
            <a:off x="502797" y="1016424"/>
            <a:ext cx="1800200" cy="646331"/>
          </a:xfrm>
          <a:prstGeom prst="rect">
            <a:avLst/>
          </a:prstGeom>
          <a:noFill/>
        </p:spPr>
        <p:txBody>
          <a:bodyPr wrap="square" rtlCol="0">
            <a:spAutoFit/>
          </a:bodyPr>
          <a:lstStyle/>
          <a:p>
            <a:r>
              <a:rPr lang="en-IN" dirty="0"/>
              <a:t>+ item</a:t>
            </a:r>
          </a:p>
          <a:p>
            <a:r>
              <a:rPr lang="en-IN" dirty="0"/>
              <a:t>+ calorie</a:t>
            </a:r>
          </a:p>
        </p:txBody>
      </p:sp>
      <p:cxnSp>
        <p:nvCxnSpPr>
          <p:cNvPr id="15" name="Straight Connector 14">
            <a:extLst>
              <a:ext uri="{FF2B5EF4-FFF2-40B4-BE49-F238E27FC236}">
                <a16:creationId xmlns:a16="http://schemas.microsoft.com/office/drawing/2014/main" id="{C202BDB0-0D73-5B3D-E33E-1401A1FEF2AC}"/>
              </a:ext>
            </a:extLst>
          </p:cNvPr>
          <p:cNvCxnSpPr>
            <a:cxnSpLocks/>
          </p:cNvCxnSpPr>
          <p:nvPr/>
        </p:nvCxnSpPr>
        <p:spPr>
          <a:xfrm>
            <a:off x="479376" y="1661829"/>
            <a:ext cx="20162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E09C4442-86F8-504A-5535-35DB06639486}"/>
              </a:ext>
            </a:extLst>
          </p:cNvPr>
          <p:cNvSpPr txBox="1"/>
          <p:nvPr/>
        </p:nvSpPr>
        <p:spPr>
          <a:xfrm>
            <a:off x="517045" y="1621308"/>
            <a:ext cx="1800200" cy="646331"/>
          </a:xfrm>
          <a:prstGeom prst="rect">
            <a:avLst/>
          </a:prstGeom>
          <a:noFill/>
        </p:spPr>
        <p:txBody>
          <a:bodyPr wrap="square" rtlCol="0">
            <a:spAutoFit/>
          </a:bodyPr>
          <a:lstStyle/>
          <a:p>
            <a:r>
              <a:rPr lang="en-IN" dirty="0"/>
              <a:t>+ getitem()</a:t>
            </a:r>
          </a:p>
          <a:p>
            <a:r>
              <a:rPr lang="en-IN" dirty="0"/>
              <a:t>+ getcalorie()</a:t>
            </a:r>
          </a:p>
        </p:txBody>
      </p:sp>
      <p:sp>
        <p:nvSpPr>
          <p:cNvPr id="17" name="Rectangle 16">
            <a:extLst>
              <a:ext uri="{FF2B5EF4-FFF2-40B4-BE49-F238E27FC236}">
                <a16:creationId xmlns:a16="http://schemas.microsoft.com/office/drawing/2014/main" id="{1DA588AD-4E3C-EA56-98D1-A76645DD50C6}"/>
              </a:ext>
            </a:extLst>
          </p:cNvPr>
          <p:cNvSpPr/>
          <p:nvPr/>
        </p:nvSpPr>
        <p:spPr>
          <a:xfrm>
            <a:off x="3180651" y="667615"/>
            <a:ext cx="2016224" cy="1574943"/>
          </a:xfrm>
          <a:prstGeom prst="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8" name="Straight Connector 17">
            <a:extLst>
              <a:ext uri="{FF2B5EF4-FFF2-40B4-BE49-F238E27FC236}">
                <a16:creationId xmlns:a16="http://schemas.microsoft.com/office/drawing/2014/main" id="{605266D9-A856-2547-3F2F-9DDF7FF82B93}"/>
              </a:ext>
            </a:extLst>
          </p:cNvPr>
          <p:cNvCxnSpPr>
            <a:cxnSpLocks/>
          </p:cNvCxnSpPr>
          <p:nvPr/>
        </p:nvCxnSpPr>
        <p:spPr>
          <a:xfrm>
            <a:off x="3180651" y="1027655"/>
            <a:ext cx="20162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B0FF7C9-3652-BD68-7BF6-5C64299F143E}"/>
              </a:ext>
            </a:extLst>
          </p:cNvPr>
          <p:cNvSpPr txBox="1"/>
          <p:nvPr/>
        </p:nvSpPr>
        <p:spPr>
          <a:xfrm>
            <a:off x="3684707" y="658323"/>
            <a:ext cx="1368152" cy="369332"/>
          </a:xfrm>
          <a:prstGeom prst="rect">
            <a:avLst/>
          </a:prstGeom>
          <a:noFill/>
        </p:spPr>
        <p:txBody>
          <a:bodyPr wrap="square" rtlCol="0">
            <a:spAutoFit/>
          </a:bodyPr>
          <a:lstStyle/>
          <a:p>
            <a:r>
              <a:rPr lang="en-IN" b="1" dirty="0"/>
              <a:t>UserInput</a:t>
            </a:r>
          </a:p>
        </p:txBody>
      </p:sp>
      <p:sp>
        <p:nvSpPr>
          <p:cNvPr id="20" name="TextBox 19">
            <a:extLst>
              <a:ext uri="{FF2B5EF4-FFF2-40B4-BE49-F238E27FC236}">
                <a16:creationId xmlns:a16="http://schemas.microsoft.com/office/drawing/2014/main" id="{723A3773-0AD8-DE1B-70A2-11297B87A29A}"/>
              </a:ext>
            </a:extLst>
          </p:cNvPr>
          <p:cNvSpPr txBox="1"/>
          <p:nvPr/>
        </p:nvSpPr>
        <p:spPr>
          <a:xfrm>
            <a:off x="3204072" y="991343"/>
            <a:ext cx="1800200" cy="646331"/>
          </a:xfrm>
          <a:prstGeom prst="rect">
            <a:avLst/>
          </a:prstGeom>
          <a:noFill/>
        </p:spPr>
        <p:txBody>
          <a:bodyPr wrap="square" rtlCol="0">
            <a:spAutoFit/>
          </a:bodyPr>
          <a:lstStyle/>
          <a:p>
            <a:r>
              <a:rPr lang="en-IN" dirty="0"/>
              <a:t>+ Food</a:t>
            </a:r>
          </a:p>
          <a:p>
            <a:r>
              <a:rPr lang="en-IN" dirty="0"/>
              <a:t>+ weightGrams</a:t>
            </a:r>
          </a:p>
        </p:txBody>
      </p:sp>
      <p:cxnSp>
        <p:nvCxnSpPr>
          <p:cNvPr id="21" name="Straight Connector 20">
            <a:extLst>
              <a:ext uri="{FF2B5EF4-FFF2-40B4-BE49-F238E27FC236}">
                <a16:creationId xmlns:a16="http://schemas.microsoft.com/office/drawing/2014/main" id="{36F641F2-D141-5F33-6EFE-B055B146EE36}"/>
              </a:ext>
            </a:extLst>
          </p:cNvPr>
          <p:cNvCxnSpPr>
            <a:cxnSpLocks/>
          </p:cNvCxnSpPr>
          <p:nvPr/>
        </p:nvCxnSpPr>
        <p:spPr>
          <a:xfrm>
            <a:off x="3180651" y="1636748"/>
            <a:ext cx="20162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32849DA4-7E78-F3FF-6460-43549F347E6D}"/>
              </a:ext>
            </a:extLst>
          </p:cNvPr>
          <p:cNvSpPr txBox="1"/>
          <p:nvPr/>
        </p:nvSpPr>
        <p:spPr>
          <a:xfrm>
            <a:off x="3143268" y="1596227"/>
            <a:ext cx="2180145" cy="615553"/>
          </a:xfrm>
          <a:prstGeom prst="rect">
            <a:avLst/>
          </a:prstGeom>
          <a:noFill/>
        </p:spPr>
        <p:txBody>
          <a:bodyPr wrap="square" rtlCol="0">
            <a:spAutoFit/>
          </a:bodyPr>
          <a:lstStyle/>
          <a:p>
            <a:r>
              <a:rPr lang="en-IN" sz="1600" dirty="0"/>
              <a:t>+ getfood()</a:t>
            </a:r>
          </a:p>
          <a:p>
            <a:r>
              <a:rPr lang="en-IN" sz="1600" dirty="0"/>
              <a:t>+ getweightperGams</a:t>
            </a:r>
            <a:r>
              <a:rPr lang="en-IN" dirty="0"/>
              <a:t>()</a:t>
            </a:r>
          </a:p>
        </p:txBody>
      </p:sp>
      <p:sp>
        <p:nvSpPr>
          <p:cNvPr id="29" name="Rectangle 28">
            <a:extLst>
              <a:ext uri="{FF2B5EF4-FFF2-40B4-BE49-F238E27FC236}">
                <a16:creationId xmlns:a16="http://schemas.microsoft.com/office/drawing/2014/main" id="{6E2A6E79-A682-BFE6-0DD7-A338ADA41C38}"/>
              </a:ext>
            </a:extLst>
          </p:cNvPr>
          <p:cNvSpPr/>
          <p:nvPr/>
        </p:nvSpPr>
        <p:spPr>
          <a:xfrm>
            <a:off x="6152480" y="639733"/>
            <a:ext cx="2016224" cy="1574943"/>
          </a:xfrm>
          <a:prstGeom prst="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30" name="Straight Connector 29">
            <a:extLst>
              <a:ext uri="{FF2B5EF4-FFF2-40B4-BE49-F238E27FC236}">
                <a16:creationId xmlns:a16="http://schemas.microsoft.com/office/drawing/2014/main" id="{93FF81B0-9888-2D88-1C65-7FCDF88608DF}"/>
              </a:ext>
            </a:extLst>
          </p:cNvPr>
          <p:cNvCxnSpPr>
            <a:cxnSpLocks/>
          </p:cNvCxnSpPr>
          <p:nvPr/>
        </p:nvCxnSpPr>
        <p:spPr>
          <a:xfrm>
            <a:off x="6152480" y="999773"/>
            <a:ext cx="20162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A6CBED6F-4410-AD8F-DF7D-9D4436568023}"/>
              </a:ext>
            </a:extLst>
          </p:cNvPr>
          <p:cNvSpPr txBox="1"/>
          <p:nvPr/>
        </p:nvSpPr>
        <p:spPr>
          <a:xfrm>
            <a:off x="6224488" y="630441"/>
            <a:ext cx="1800200" cy="369332"/>
          </a:xfrm>
          <a:prstGeom prst="rect">
            <a:avLst/>
          </a:prstGeom>
          <a:noFill/>
        </p:spPr>
        <p:txBody>
          <a:bodyPr wrap="square" rtlCol="0">
            <a:spAutoFit/>
          </a:bodyPr>
          <a:lstStyle/>
          <a:p>
            <a:r>
              <a:rPr lang="en-IN" b="1" dirty="0"/>
              <a:t>Repetitive Input</a:t>
            </a:r>
          </a:p>
        </p:txBody>
      </p:sp>
      <p:sp>
        <p:nvSpPr>
          <p:cNvPr id="32" name="TextBox 31">
            <a:extLst>
              <a:ext uri="{FF2B5EF4-FFF2-40B4-BE49-F238E27FC236}">
                <a16:creationId xmlns:a16="http://schemas.microsoft.com/office/drawing/2014/main" id="{B6C7E685-2FCD-BBEF-BE65-9B5A1DDC55B4}"/>
              </a:ext>
            </a:extLst>
          </p:cNvPr>
          <p:cNvSpPr txBox="1"/>
          <p:nvPr/>
        </p:nvSpPr>
        <p:spPr>
          <a:xfrm>
            <a:off x="6175901" y="963461"/>
            <a:ext cx="1800200" cy="646331"/>
          </a:xfrm>
          <a:prstGeom prst="rect">
            <a:avLst/>
          </a:prstGeom>
          <a:noFill/>
        </p:spPr>
        <p:txBody>
          <a:bodyPr wrap="square" rtlCol="0">
            <a:spAutoFit/>
          </a:bodyPr>
          <a:lstStyle/>
          <a:p>
            <a:r>
              <a:rPr lang="en-IN" dirty="0"/>
              <a:t>+ foodList</a:t>
            </a:r>
          </a:p>
          <a:p>
            <a:r>
              <a:rPr lang="en-IN" dirty="0"/>
              <a:t>+ weighList</a:t>
            </a:r>
          </a:p>
        </p:txBody>
      </p:sp>
      <p:cxnSp>
        <p:nvCxnSpPr>
          <p:cNvPr id="33" name="Straight Connector 32">
            <a:extLst>
              <a:ext uri="{FF2B5EF4-FFF2-40B4-BE49-F238E27FC236}">
                <a16:creationId xmlns:a16="http://schemas.microsoft.com/office/drawing/2014/main" id="{5B47DB7F-97FA-53B5-A179-895CFCADECF6}"/>
              </a:ext>
            </a:extLst>
          </p:cNvPr>
          <p:cNvCxnSpPr>
            <a:cxnSpLocks/>
          </p:cNvCxnSpPr>
          <p:nvPr/>
        </p:nvCxnSpPr>
        <p:spPr>
          <a:xfrm>
            <a:off x="6152480" y="1608866"/>
            <a:ext cx="20162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07E5BFF5-3787-BB86-3C8E-D4FDA830C90E}"/>
              </a:ext>
            </a:extLst>
          </p:cNvPr>
          <p:cNvSpPr txBox="1"/>
          <p:nvPr/>
        </p:nvSpPr>
        <p:spPr>
          <a:xfrm>
            <a:off x="6190149" y="1568345"/>
            <a:ext cx="1800200" cy="646331"/>
          </a:xfrm>
          <a:prstGeom prst="rect">
            <a:avLst/>
          </a:prstGeom>
          <a:noFill/>
        </p:spPr>
        <p:txBody>
          <a:bodyPr wrap="square" rtlCol="0">
            <a:spAutoFit/>
          </a:bodyPr>
          <a:lstStyle/>
          <a:p>
            <a:r>
              <a:rPr lang="en-IN" dirty="0"/>
              <a:t>+ getfoodList()</a:t>
            </a:r>
          </a:p>
          <a:p>
            <a:r>
              <a:rPr lang="en-IN" dirty="0"/>
              <a:t>+ getweighList()</a:t>
            </a:r>
          </a:p>
        </p:txBody>
      </p:sp>
      <p:sp>
        <p:nvSpPr>
          <p:cNvPr id="37" name="Rectangle 36">
            <a:extLst>
              <a:ext uri="{FF2B5EF4-FFF2-40B4-BE49-F238E27FC236}">
                <a16:creationId xmlns:a16="http://schemas.microsoft.com/office/drawing/2014/main" id="{3CD21367-CEF9-7456-7A6E-829FF75FEAC5}"/>
              </a:ext>
            </a:extLst>
          </p:cNvPr>
          <p:cNvSpPr/>
          <p:nvPr/>
        </p:nvSpPr>
        <p:spPr>
          <a:xfrm>
            <a:off x="2024199" y="2803595"/>
            <a:ext cx="5100389" cy="1337063"/>
          </a:xfrm>
          <a:prstGeom prst="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38" name="Straight Connector 37">
            <a:extLst>
              <a:ext uri="{FF2B5EF4-FFF2-40B4-BE49-F238E27FC236}">
                <a16:creationId xmlns:a16="http://schemas.microsoft.com/office/drawing/2014/main" id="{F125009D-543D-E905-AB0D-6D6482EEE403}"/>
              </a:ext>
            </a:extLst>
          </p:cNvPr>
          <p:cNvCxnSpPr>
            <a:cxnSpLocks/>
          </p:cNvCxnSpPr>
          <p:nvPr/>
        </p:nvCxnSpPr>
        <p:spPr>
          <a:xfrm>
            <a:off x="2024199" y="3172927"/>
            <a:ext cx="5100389" cy="566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F003BDA8-C964-43B9-7906-A05463AED411}"/>
              </a:ext>
            </a:extLst>
          </p:cNvPr>
          <p:cNvSpPr txBox="1"/>
          <p:nvPr/>
        </p:nvSpPr>
        <p:spPr>
          <a:xfrm>
            <a:off x="3446413" y="2803595"/>
            <a:ext cx="2184065" cy="369332"/>
          </a:xfrm>
          <a:prstGeom prst="rect">
            <a:avLst/>
          </a:prstGeom>
          <a:noFill/>
        </p:spPr>
        <p:txBody>
          <a:bodyPr wrap="square" rtlCol="0">
            <a:spAutoFit/>
          </a:bodyPr>
          <a:lstStyle/>
          <a:p>
            <a:r>
              <a:rPr lang="en-IN" b="1" dirty="0"/>
              <a:t>CalorieCalulator</a:t>
            </a:r>
          </a:p>
        </p:txBody>
      </p:sp>
      <p:sp>
        <p:nvSpPr>
          <p:cNvPr id="40" name="TextBox 39">
            <a:extLst>
              <a:ext uri="{FF2B5EF4-FFF2-40B4-BE49-F238E27FC236}">
                <a16:creationId xmlns:a16="http://schemas.microsoft.com/office/drawing/2014/main" id="{067B7522-9751-96BD-D295-50A7D42330F2}"/>
              </a:ext>
            </a:extLst>
          </p:cNvPr>
          <p:cNvSpPr txBox="1"/>
          <p:nvPr/>
        </p:nvSpPr>
        <p:spPr>
          <a:xfrm>
            <a:off x="2207568" y="3200455"/>
            <a:ext cx="4600619" cy="366303"/>
          </a:xfrm>
          <a:prstGeom prst="rect">
            <a:avLst/>
          </a:prstGeom>
          <a:noFill/>
        </p:spPr>
        <p:txBody>
          <a:bodyPr wrap="square" rtlCol="0">
            <a:spAutoFit/>
          </a:bodyPr>
          <a:lstStyle/>
          <a:p>
            <a:r>
              <a:rPr lang="en-IN" dirty="0"/>
              <a:t>+  calculateEnergy(proteins,cabohydrates,fats</a:t>
            </a:r>
          </a:p>
        </p:txBody>
      </p:sp>
      <p:cxnSp>
        <p:nvCxnSpPr>
          <p:cNvPr id="41" name="Straight Connector 40">
            <a:extLst>
              <a:ext uri="{FF2B5EF4-FFF2-40B4-BE49-F238E27FC236}">
                <a16:creationId xmlns:a16="http://schemas.microsoft.com/office/drawing/2014/main" id="{61BACC66-A5D2-7186-9EB6-0B8C5D2E2270}"/>
              </a:ext>
            </a:extLst>
          </p:cNvPr>
          <p:cNvCxnSpPr>
            <a:cxnSpLocks/>
          </p:cNvCxnSpPr>
          <p:nvPr/>
        </p:nvCxnSpPr>
        <p:spPr>
          <a:xfrm>
            <a:off x="2033637" y="3601854"/>
            <a:ext cx="5090951" cy="303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08E6EBE4-A85A-7801-00C5-451951F3F06B}"/>
              </a:ext>
            </a:extLst>
          </p:cNvPr>
          <p:cNvSpPr txBox="1"/>
          <p:nvPr/>
        </p:nvSpPr>
        <p:spPr>
          <a:xfrm>
            <a:off x="2207568" y="3749462"/>
            <a:ext cx="2750148" cy="369332"/>
          </a:xfrm>
          <a:prstGeom prst="rect">
            <a:avLst/>
          </a:prstGeom>
          <a:noFill/>
        </p:spPr>
        <p:txBody>
          <a:bodyPr wrap="square" rtlCol="0">
            <a:spAutoFit/>
          </a:bodyPr>
          <a:lstStyle/>
          <a:p>
            <a:r>
              <a:rPr lang="en-IN" dirty="0"/>
              <a:t>+ getEnergy()</a:t>
            </a:r>
          </a:p>
        </p:txBody>
      </p:sp>
      <p:sp>
        <p:nvSpPr>
          <p:cNvPr id="53" name="Rectangle 52">
            <a:extLst>
              <a:ext uri="{FF2B5EF4-FFF2-40B4-BE49-F238E27FC236}">
                <a16:creationId xmlns:a16="http://schemas.microsoft.com/office/drawing/2014/main" id="{A130A0DA-4819-11D6-A379-74599BE66C72}"/>
              </a:ext>
            </a:extLst>
          </p:cNvPr>
          <p:cNvSpPr/>
          <p:nvPr/>
        </p:nvSpPr>
        <p:spPr>
          <a:xfrm>
            <a:off x="3499792" y="4833465"/>
            <a:ext cx="2016224" cy="1259832"/>
          </a:xfrm>
          <a:prstGeom prst="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54" name="Straight Connector 53">
            <a:extLst>
              <a:ext uri="{FF2B5EF4-FFF2-40B4-BE49-F238E27FC236}">
                <a16:creationId xmlns:a16="http://schemas.microsoft.com/office/drawing/2014/main" id="{E3D6D3EB-6276-B67E-B5E9-E454D194BCBD}"/>
              </a:ext>
            </a:extLst>
          </p:cNvPr>
          <p:cNvCxnSpPr>
            <a:cxnSpLocks/>
          </p:cNvCxnSpPr>
          <p:nvPr/>
        </p:nvCxnSpPr>
        <p:spPr>
          <a:xfrm>
            <a:off x="3499792" y="5193504"/>
            <a:ext cx="20162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4985FDF2-A224-4F88-A831-6211435ED575}"/>
              </a:ext>
            </a:extLst>
          </p:cNvPr>
          <p:cNvSpPr txBox="1"/>
          <p:nvPr/>
        </p:nvSpPr>
        <p:spPr>
          <a:xfrm>
            <a:off x="4003848" y="4824172"/>
            <a:ext cx="1368152" cy="369332"/>
          </a:xfrm>
          <a:prstGeom prst="rect">
            <a:avLst/>
          </a:prstGeom>
          <a:noFill/>
        </p:spPr>
        <p:txBody>
          <a:bodyPr wrap="square" rtlCol="0">
            <a:spAutoFit/>
          </a:bodyPr>
          <a:lstStyle/>
          <a:p>
            <a:r>
              <a:rPr lang="en-IN" b="1" dirty="0"/>
              <a:t>Database</a:t>
            </a:r>
          </a:p>
        </p:txBody>
      </p:sp>
      <p:sp>
        <p:nvSpPr>
          <p:cNvPr id="56" name="TextBox 55">
            <a:extLst>
              <a:ext uri="{FF2B5EF4-FFF2-40B4-BE49-F238E27FC236}">
                <a16:creationId xmlns:a16="http://schemas.microsoft.com/office/drawing/2014/main" id="{06312BA5-3725-1132-A5C6-8E87D1355FC4}"/>
              </a:ext>
            </a:extLst>
          </p:cNvPr>
          <p:cNvSpPr txBox="1"/>
          <p:nvPr/>
        </p:nvSpPr>
        <p:spPr>
          <a:xfrm>
            <a:off x="3523213" y="5157192"/>
            <a:ext cx="1800200" cy="369332"/>
          </a:xfrm>
          <a:prstGeom prst="rect">
            <a:avLst/>
          </a:prstGeom>
          <a:noFill/>
        </p:spPr>
        <p:txBody>
          <a:bodyPr wrap="square" rtlCol="0">
            <a:spAutoFit/>
          </a:bodyPr>
          <a:lstStyle/>
          <a:p>
            <a:r>
              <a:rPr lang="en-IN" dirty="0"/>
              <a:t>+ FoodInfo</a:t>
            </a:r>
          </a:p>
        </p:txBody>
      </p:sp>
      <p:cxnSp>
        <p:nvCxnSpPr>
          <p:cNvPr id="57" name="Straight Connector 56">
            <a:extLst>
              <a:ext uri="{FF2B5EF4-FFF2-40B4-BE49-F238E27FC236}">
                <a16:creationId xmlns:a16="http://schemas.microsoft.com/office/drawing/2014/main" id="{D4BA4624-3F47-FCD9-0DF3-5D49B20F5E6A}"/>
              </a:ext>
            </a:extLst>
          </p:cNvPr>
          <p:cNvCxnSpPr>
            <a:cxnSpLocks/>
          </p:cNvCxnSpPr>
          <p:nvPr/>
        </p:nvCxnSpPr>
        <p:spPr>
          <a:xfrm>
            <a:off x="3499792" y="5589240"/>
            <a:ext cx="20162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A7E7ED21-EF2D-2A90-CDC6-3ACE56C7165C}"/>
              </a:ext>
            </a:extLst>
          </p:cNvPr>
          <p:cNvSpPr txBox="1"/>
          <p:nvPr/>
        </p:nvSpPr>
        <p:spPr>
          <a:xfrm>
            <a:off x="3523213" y="5615644"/>
            <a:ext cx="1800200" cy="369332"/>
          </a:xfrm>
          <a:prstGeom prst="rect">
            <a:avLst/>
          </a:prstGeom>
          <a:noFill/>
        </p:spPr>
        <p:txBody>
          <a:bodyPr wrap="square" rtlCol="0">
            <a:spAutoFit/>
          </a:bodyPr>
          <a:lstStyle/>
          <a:p>
            <a:r>
              <a:rPr lang="en-IN" dirty="0"/>
              <a:t>+ getFoodInfo()</a:t>
            </a:r>
          </a:p>
        </p:txBody>
      </p:sp>
      <p:cxnSp>
        <p:nvCxnSpPr>
          <p:cNvPr id="59" name="Straight Arrow Connector 58">
            <a:extLst>
              <a:ext uri="{FF2B5EF4-FFF2-40B4-BE49-F238E27FC236}">
                <a16:creationId xmlns:a16="http://schemas.microsoft.com/office/drawing/2014/main" id="{DC4CD4A6-DAC0-3145-905D-A23BC9A8FAAB}"/>
              </a:ext>
            </a:extLst>
          </p:cNvPr>
          <p:cNvCxnSpPr>
            <a:cxnSpLocks/>
            <a:stCxn id="16" idx="2"/>
          </p:cNvCxnSpPr>
          <p:nvPr/>
        </p:nvCxnSpPr>
        <p:spPr>
          <a:xfrm>
            <a:off x="1417145" y="2267639"/>
            <a:ext cx="1510503" cy="44128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D2921136-AA94-ABCD-21F3-5E57C9EE3FF3}"/>
              </a:ext>
            </a:extLst>
          </p:cNvPr>
          <p:cNvCxnSpPr>
            <a:cxnSpLocks/>
            <a:stCxn id="22" idx="2"/>
          </p:cNvCxnSpPr>
          <p:nvPr/>
        </p:nvCxnSpPr>
        <p:spPr>
          <a:xfrm>
            <a:off x="4233341" y="2211780"/>
            <a:ext cx="0" cy="49714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6D964F3D-FA76-B362-DC24-8B05DBC68250}"/>
              </a:ext>
            </a:extLst>
          </p:cNvPr>
          <p:cNvCxnSpPr>
            <a:cxnSpLocks/>
          </p:cNvCxnSpPr>
          <p:nvPr/>
        </p:nvCxnSpPr>
        <p:spPr>
          <a:xfrm flipH="1">
            <a:off x="5630478" y="2242558"/>
            <a:ext cx="1545642" cy="46636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BEEA37F8-266E-198B-D666-F5D45B9F21B8}"/>
              </a:ext>
            </a:extLst>
          </p:cNvPr>
          <p:cNvCxnSpPr>
            <a:cxnSpLocks/>
          </p:cNvCxnSpPr>
          <p:nvPr/>
        </p:nvCxnSpPr>
        <p:spPr>
          <a:xfrm>
            <a:off x="4511824" y="4140658"/>
            <a:ext cx="0" cy="58448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5939277"/>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Freeform 2"/>
          <p:cNvSpPr/>
          <p:nvPr/>
        </p:nvSpPr>
        <p:spPr>
          <a:xfrm>
            <a:off x="8895656" y="578845"/>
            <a:ext cx="2888976" cy="1407639"/>
          </a:xfrm>
          <a:custGeom>
            <a:avLst/>
            <a:gdLst/>
            <a:ahLst/>
            <a:cxnLst/>
            <a:rect l="l" t="t" r="r" b="b"/>
            <a:pathLst>
              <a:path w="4333464" h="2111458">
                <a:moveTo>
                  <a:pt x="0" y="0"/>
                </a:moveTo>
                <a:lnTo>
                  <a:pt x="4333463" y="0"/>
                </a:lnTo>
                <a:lnTo>
                  <a:pt x="4333463" y="2111458"/>
                </a:lnTo>
                <a:lnTo>
                  <a:pt x="0" y="2111458"/>
                </a:lnTo>
                <a:lnTo>
                  <a:pt x="0" y="0"/>
                </a:lnTo>
                <a:close/>
              </a:path>
            </a:pathLst>
          </a:custGeom>
          <a:blipFill>
            <a:blip r:embed="rId2"/>
            <a:stretch>
              <a:fillRect/>
            </a:stretch>
          </a:blipFill>
        </p:spPr>
        <p:txBody>
          <a:bodyPr/>
          <a:lstStyle>
            <a:defPPr>
              <a:defRPr lang="en-US"/>
            </a:defPPr>
            <a:lvl1pPr marL="0" algn="l" defTabSz="609600" rtl="0" eaLnBrk="1" latinLnBrk="0" hangingPunct="1">
              <a:defRPr sz="1200" kern="1200">
                <a:solidFill>
                  <a:schemeClr val="tx1"/>
                </a:solidFill>
                <a:latin typeface="+mn-lt"/>
                <a:ea typeface="+mn-ea"/>
                <a:cs typeface="+mn-cs"/>
              </a:defRPr>
            </a:lvl1pPr>
            <a:lvl2pPr marL="304800" algn="l" defTabSz="609600" rtl="0" eaLnBrk="1" latinLnBrk="0" hangingPunct="1">
              <a:defRPr sz="1200" kern="1200">
                <a:solidFill>
                  <a:schemeClr val="tx1"/>
                </a:solidFill>
                <a:latin typeface="+mn-lt"/>
                <a:ea typeface="+mn-ea"/>
                <a:cs typeface="+mn-cs"/>
              </a:defRPr>
            </a:lvl2pPr>
            <a:lvl3pPr marL="609600" algn="l" defTabSz="609600" rtl="0" eaLnBrk="1" latinLnBrk="0" hangingPunct="1">
              <a:defRPr sz="1200" kern="1200">
                <a:solidFill>
                  <a:schemeClr val="tx1"/>
                </a:solidFill>
                <a:latin typeface="+mn-lt"/>
                <a:ea typeface="+mn-ea"/>
                <a:cs typeface="+mn-cs"/>
              </a:defRPr>
            </a:lvl3pPr>
            <a:lvl4pPr marL="914400" algn="l" defTabSz="609600" rtl="0" eaLnBrk="1" latinLnBrk="0" hangingPunct="1">
              <a:defRPr sz="1200" kern="1200">
                <a:solidFill>
                  <a:schemeClr val="tx1"/>
                </a:solidFill>
                <a:latin typeface="+mn-lt"/>
                <a:ea typeface="+mn-ea"/>
                <a:cs typeface="+mn-cs"/>
              </a:defRPr>
            </a:lvl4pPr>
            <a:lvl5pPr marL="1219200" algn="l" defTabSz="609600" rtl="0" eaLnBrk="1" latinLnBrk="0" hangingPunct="1">
              <a:defRPr sz="1200" kern="1200">
                <a:solidFill>
                  <a:schemeClr val="tx1"/>
                </a:solidFill>
                <a:latin typeface="+mn-lt"/>
                <a:ea typeface="+mn-ea"/>
                <a:cs typeface="+mn-cs"/>
              </a:defRPr>
            </a:lvl5pPr>
            <a:lvl6pPr marL="1524000" algn="l" defTabSz="609600" rtl="0" eaLnBrk="1" latinLnBrk="0" hangingPunct="1">
              <a:defRPr sz="1200" kern="1200">
                <a:solidFill>
                  <a:schemeClr val="tx1"/>
                </a:solidFill>
                <a:latin typeface="+mn-lt"/>
                <a:ea typeface="+mn-ea"/>
                <a:cs typeface="+mn-cs"/>
              </a:defRPr>
            </a:lvl6pPr>
            <a:lvl7pPr marL="1828800" algn="l" defTabSz="609600" rtl="0" eaLnBrk="1" latinLnBrk="0" hangingPunct="1">
              <a:defRPr sz="1200" kern="1200">
                <a:solidFill>
                  <a:schemeClr val="tx1"/>
                </a:solidFill>
                <a:latin typeface="+mn-lt"/>
                <a:ea typeface="+mn-ea"/>
                <a:cs typeface="+mn-cs"/>
              </a:defRPr>
            </a:lvl7pPr>
            <a:lvl8pPr marL="2133600" algn="l" defTabSz="609600" rtl="0" eaLnBrk="1" latinLnBrk="0" hangingPunct="1">
              <a:defRPr sz="1200" kern="1200">
                <a:solidFill>
                  <a:schemeClr val="tx1"/>
                </a:solidFill>
                <a:latin typeface="+mn-lt"/>
                <a:ea typeface="+mn-ea"/>
                <a:cs typeface="+mn-cs"/>
              </a:defRPr>
            </a:lvl8pPr>
            <a:lvl9pPr marL="2438400" algn="l" defTabSz="609600" rtl="0" eaLnBrk="1" latinLnBrk="0" hangingPunct="1">
              <a:defRPr sz="1200" kern="1200">
                <a:solidFill>
                  <a:schemeClr val="tx1"/>
                </a:solidFill>
                <a:latin typeface="+mn-lt"/>
                <a:ea typeface="+mn-ea"/>
                <a:cs typeface="+mn-cs"/>
              </a:defRPr>
            </a:lvl9pPr>
          </a:lstStyle>
          <a:p>
            <a:endParaRPr/>
          </a:p>
        </p:txBody>
      </p:sp>
      <p:sp>
        <p:nvSpPr>
          <p:cNvPr id="109" name="TextBox 108">
            <a:extLst>
              <a:ext uri="{FF2B5EF4-FFF2-40B4-BE49-F238E27FC236}">
                <a16:creationId xmlns:a16="http://schemas.microsoft.com/office/drawing/2014/main" id="{0C7B6262-2D74-A37B-1517-A083844FB375}"/>
              </a:ext>
            </a:extLst>
          </p:cNvPr>
          <p:cNvSpPr txBox="1"/>
          <p:nvPr/>
        </p:nvSpPr>
        <p:spPr>
          <a:xfrm>
            <a:off x="8616280" y="2671177"/>
            <a:ext cx="3236032" cy="523220"/>
          </a:xfrm>
          <a:prstGeom prst="rect">
            <a:avLst/>
          </a:prstGeom>
          <a:solidFill>
            <a:schemeClr val="bg1"/>
          </a:solidFill>
        </p:spPr>
        <p:style>
          <a:lnRef idx="2">
            <a:schemeClr val="dk1"/>
          </a:lnRef>
          <a:fillRef idx="1">
            <a:schemeClr val="lt1"/>
          </a:fillRef>
          <a:effectRef idx="0">
            <a:schemeClr val="dk1"/>
          </a:effectRef>
          <a:fontRef idx="minor">
            <a:schemeClr val="dk1"/>
          </a:fontRef>
        </p:style>
        <p:txBody>
          <a:bodyPr wrap="square" rtlCol="0">
            <a:spAutoFit/>
          </a:bodyPr>
          <a:lstStyle>
            <a:defPPr>
              <a:defRPr lang="en-US"/>
            </a:defPPr>
            <a:lvl1pPr marL="0" algn="l" defTabSz="914400" rtl="0" eaLnBrk="1" latinLnBrk="0" hangingPunct="1">
              <a:defRPr sz="1800" kern="1200">
                <a:solidFill>
                  <a:srgbClr val="000000"/>
                </a:solidFill>
                <a:latin typeface="Calibri"/>
                <a:ea typeface="+mn-ea"/>
                <a:cs typeface="+mn-cs"/>
              </a:defRPr>
            </a:lvl1pPr>
            <a:lvl2pPr marL="457200" algn="l" defTabSz="914400" rtl="0" eaLnBrk="1" latinLnBrk="0" hangingPunct="1">
              <a:defRPr sz="1800" kern="1200">
                <a:solidFill>
                  <a:srgbClr val="000000"/>
                </a:solidFill>
                <a:latin typeface="Calibri"/>
                <a:ea typeface="+mn-ea"/>
                <a:cs typeface="+mn-cs"/>
              </a:defRPr>
            </a:lvl2pPr>
            <a:lvl3pPr marL="914400" algn="l" defTabSz="914400" rtl="0" eaLnBrk="1" latinLnBrk="0" hangingPunct="1">
              <a:defRPr sz="1800" kern="1200">
                <a:solidFill>
                  <a:srgbClr val="000000"/>
                </a:solidFill>
                <a:latin typeface="Calibri"/>
                <a:ea typeface="+mn-ea"/>
                <a:cs typeface="+mn-cs"/>
              </a:defRPr>
            </a:lvl3pPr>
            <a:lvl4pPr marL="1371600" algn="l" defTabSz="914400" rtl="0" eaLnBrk="1" latinLnBrk="0" hangingPunct="1">
              <a:defRPr sz="1800" kern="1200">
                <a:solidFill>
                  <a:srgbClr val="000000"/>
                </a:solidFill>
                <a:latin typeface="Calibri"/>
                <a:ea typeface="+mn-ea"/>
                <a:cs typeface="+mn-cs"/>
              </a:defRPr>
            </a:lvl4pPr>
            <a:lvl5pPr marL="1828800" algn="l" defTabSz="914400" rtl="0" eaLnBrk="1" latinLnBrk="0" hangingPunct="1">
              <a:defRPr sz="1800" kern="1200">
                <a:solidFill>
                  <a:srgbClr val="000000"/>
                </a:solidFill>
                <a:latin typeface="Calibri"/>
                <a:ea typeface="+mn-ea"/>
                <a:cs typeface="+mn-cs"/>
              </a:defRPr>
            </a:lvl5pPr>
            <a:lvl6pPr marL="2286000" algn="l" defTabSz="914400" rtl="0" eaLnBrk="1" latinLnBrk="0" hangingPunct="1">
              <a:defRPr sz="1800" kern="1200">
                <a:solidFill>
                  <a:srgbClr val="000000"/>
                </a:solidFill>
                <a:latin typeface="Calibri"/>
                <a:ea typeface="+mn-ea"/>
                <a:cs typeface="+mn-cs"/>
              </a:defRPr>
            </a:lvl6pPr>
            <a:lvl7pPr marL="2743200" algn="l" defTabSz="914400" rtl="0" eaLnBrk="1" latinLnBrk="0" hangingPunct="1">
              <a:defRPr sz="1800" kern="1200">
                <a:solidFill>
                  <a:srgbClr val="000000"/>
                </a:solidFill>
                <a:latin typeface="Calibri"/>
                <a:ea typeface="+mn-ea"/>
                <a:cs typeface="+mn-cs"/>
              </a:defRPr>
            </a:lvl7pPr>
            <a:lvl8pPr marL="3200400" algn="l" defTabSz="914400" rtl="0" eaLnBrk="1" latinLnBrk="0" hangingPunct="1">
              <a:defRPr sz="1800" kern="1200">
                <a:solidFill>
                  <a:srgbClr val="000000"/>
                </a:solidFill>
                <a:latin typeface="Calibri"/>
                <a:ea typeface="+mn-ea"/>
                <a:cs typeface="+mn-cs"/>
              </a:defRPr>
            </a:lvl8pPr>
            <a:lvl9pPr marL="3657600" algn="l" defTabSz="914400" rtl="0" eaLnBrk="1" latinLnBrk="0" hangingPunct="1">
              <a:defRPr sz="1800" kern="1200">
                <a:solidFill>
                  <a:srgbClr val="000000"/>
                </a:solidFill>
                <a:latin typeface="Calibri"/>
                <a:ea typeface="+mn-ea"/>
                <a:cs typeface="+mn-cs"/>
              </a:defRPr>
            </a:lvl9pPr>
          </a:lstStyle>
          <a:p>
            <a:r>
              <a:rPr lang="en-IN" sz="2800" b="1" dirty="0"/>
              <a:t>State chart Diagram</a:t>
            </a:r>
          </a:p>
        </p:txBody>
      </p:sp>
      <p:pic>
        <p:nvPicPr>
          <p:cNvPr id="2050" name="Picture 2" descr="PlantUML diagram">
            <a:extLst>
              <a:ext uri="{FF2B5EF4-FFF2-40B4-BE49-F238E27FC236}">
                <a16:creationId xmlns:a16="http://schemas.microsoft.com/office/drawing/2014/main" id="{00463BA1-E60B-A113-5FD8-97BFC14F0D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3432" y="188640"/>
            <a:ext cx="6840760" cy="648072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8142251"/>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alpha val="85000"/>
          </a:schemeClr>
        </a:solidFill>
        <a:effectLst/>
      </p:bgPr>
    </p:bg>
    <p:spTree>
      <p:nvGrpSpPr>
        <p:cNvPr id="1" name="">
          <a:extLst>
            <a:ext uri="{FF2B5EF4-FFF2-40B4-BE49-F238E27FC236}">
              <a16:creationId xmlns:a16="http://schemas.microsoft.com/office/drawing/2014/main" id="{5F7996B3-34F7-5C2C-B1E8-90BD4264917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C65945C-5763-26D9-878F-B137C01DF5F0}"/>
              </a:ext>
            </a:extLst>
          </p:cNvPr>
          <p:cNvSpPr txBox="1"/>
          <p:nvPr/>
        </p:nvSpPr>
        <p:spPr>
          <a:xfrm>
            <a:off x="4727848" y="548680"/>
            <a:ext cx="6097314" cy="369332"/>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rPr>
              <a:t>OUTPUT SCREENS</a:t>
            </a:r>
            <a:endParaRPr lang="en-IN" dirty="0"/>
          </a:p>
        </p:txBody>
      </p:sp>
      <p:pic>
        <p:nvPicPr>
          <p:cNvPr id="4" name="Picture 3">
            <a:extLst>
              <a:ext uri="{FF2B5EF4-FFF2-40B4-BE49-F238E27FC236}">
                <a16:creationId xmlns:a16="http://schemas.microsoft.com/office/drawing/2014/main" id="{FE79502E-3913-51B4-C7B5-01B90ACE0B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9496" y="1257043"/>
            <a:ext cx="8953970" cy="5036608"/>
          </a:xfrm>
          <a:prstGeom prst="rect">
            <a:avLst/>
          </a:prstGeom>
        </p:spPr>
      </p:pic>
    </p:spTree>
    <p:extLst>
      <p:ext uri="{BB962C8B-B14F-4D97-AF65-F5344CB8AC3E}">
        <p14:creationId xmlns:p14="http://schemas.microsoft.com/office/powerpoint/2010/main" val="20824304"/>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alpha val="85000"/>
          </a:schemeClr>
        </a:solidFill>
        <a:effectLst/>
      </p:bgPr>
    </p:bg>
    <p:spTree>
      <p:nvGrpSpPr>
        <p:cNvPr id="1" name="">
          <a:extLst>
            <a:ext uri="{FF2B5EF4-FFF2-40B4-BE49-F238E27FC236}">
              <a16:creationId xmlns:a16="http://schemas.microsoft.com/office/drawing/2014/main" id="{5F7996B3-34F7-5C2C-B1E8-90BD42649171}"/>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10A07B1-B089-04A6-1A6F-0520AD04D5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1464" y="908720"/>
            <a:ext cx="9433048" cy="5306090"/>
          </a:xfrm>
          <a:prstGeom prst="rect">
            <a:avLst/>
          </a:prstGeom>
        </p:spPr>
      </p:pic>
    </p:spTree>
    <p:extLst>
      <p:ext uri="{BB962C8B-B14F-4D97-AF65-F5344CB8AC3E}">
        <p14:creationId xmlns:p14="http://schemas.microsoft.com/office/powerpoint/2010/main" val="3913075178"/>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alpha val="85000"/>
          </a:schemeClr>
        </a:solidFill>
        <a:effectLst/>
      </p:bgPr>
    </p:bg>
    <p:spTree>
      <p:nvGrpSpPr>
        <p:cNvPr id="1" name="">
          <a:extLst>
            <a:ext uri="{FF2B5EF4-FFF2-40B4-BE49-F238E27FC236}">
              <a16:creationId xmlns:a16="http://schemas.microsoft.com/office/drawing/2014/main" id="{5F7996B3-34F7-5C2C-B1E8-90BD42649171}"/>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84FA572-2864-E57F-FA8C-573017182D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9486" y="826585"/>
            <a:ext cx="9253028" cy="5204829"/>
          </a:xfrm>
          <a:prstGeom prst="rect">
            <a:avLst/>
          </a:prstGeom>
        </p:spPr>
      </p:pic>
    </p:spTree>
    <p:extLst>
      <p:ext uri="{BB962C8B-B14F-4D97-AF65-F5344CB8AC3E}">
        <p14:creationId xmlns:p14="http://schemas.microsoft.com/office/powerpoint/2010/main" val="1153910707"/>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31C93711-BFEC-AD95-5CA1-D120208E00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8966" y="858129"/>
            <a:ext cx="4375053" cy="4375053"/>
          </a:xfrm>
          <a:prstGeom prst="rect">
            <a:avLst/>
          </a:prstGeom>
        </p:spPr>
      </p:pic>
      <p:sp>
        <p:nvSpPr>
          <p:cNvPr id="25" name="Rectangle 24">
            <a:extLst>
              <a:ext uri="{FF2B5EF4-FFF2-40B4-BE49-F238E27FC236}">
                <a16:creationId xmlns:a16="http://schemas.microsoft.com/office/drawing/2014/main" id="{9693C6C3-A607-3DD7-A000-AF5FFC7FF4B6}"/>
              </a:ext>
            </a:extLst>
          </p:cNvPr>
          <p:cNvSpPr/>
          <p:nvPr/>
        </p:nvSpPr>
        <p:spPr>
          <a:xfrm>
            <a:off x="5407790" y="2067786"/>
            <a:ext cx="4375053" cy="1569660"/>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sz="9600" b="1" cap="none" spc="0">
                <a:solidFill>
                  <a:schemeClr val="accent3"/>
                </a:solidFill>
                <a:effectLst/>
              </a:rPr>
              <a:t>THANK</a:t>
            </a:r>
          </a:p>
        </p:txBody>
      </p:sp>
      <p:sp>
        <p:nvSpPr>
          <p:cNvPr id="26" name="TextBox 25">
            <a:extLst>
              <a:ext uri="{FF2B5EF4-FFF2-40B4-BE49-F238E27FC236}">
                <a16:creationId xmlns:a16="http://schemas.microsoft.com/office/drawing/2014/main" id="{AFC348E4-BF41-03D0-2188-D2897A4A68E2}"/>
              </a:ext>
            </a:extLst>
          </p:cNvPr>
          <p:cNvSpPr txBox="1"/>
          <p:nvPr/>
        </p:nvSpPr>
        <p:spPr>
          <a:xfrm>
            <a:off x="7595316" y="3111921"/>
            <a:ext cx="3545058" cy="156966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9600"/>
              <a:t>YOU</a:t>
            </a:r>
          </a:p>
        </p:txBody>
      </p:sp>
      <p:sp>
        <p:nvSpPr>
          <p:cNvPr id="27" name="TextBox 26">
            <a:extLst>
              <a:ext uri="{FF2B5EF4-FFF2-40B4-BE49-F238E27FC236}">
                <a16:creationId xmlns:a16="http://schemas.microsoft.com/office/drawing/2014/main" id="{4A8A2F73-B219-B694-88BE-795E1DD52805}"/>
              </a:ext>
            </a:extLst>
          </p:cNvPr>
          <p:cNvSpPr txBox="1"/>
          <p:nvPr/>
        </p:nvSpPr>
        <p:spPr>
          <a:xfrm>
            <a:off x="773723" y="5365467"/>
            <a:ext cx="10944665" cy="52322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2800" b="1">
                <a:solidFill>
                  <a:srgbClr val="C00000"/>
                </a:solidFill>
              </a:rPr>
              <a:t>NUTRITION ISN’T JUST ABOUT EATING , IT’S ABOUT LEARNING TO LIVE</a:t>
            </a:r>
          </a:p>
        </p:txBody>
      </p:sp>
    </p:spTree>
    <p:extLst>
      <p:ext uri="{BB962C8B-B14F-4D97-AF65-F5344CB8AC3E}">
        <p14:creationId xmlns:p14="http://schemas.microsoft.com/office/powerpoint/2010/main" val="2076573484"/>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DD53DC0-90B1-C580-5C9E-845DBF800C27}"/>
              </a:ext>
            </a:extLst>
          </p:cNvPr>
          <p:cNvSpPr/>
          <p:nvPr/>
        </p:nvSpPr>
        <p:spPr>
          <a:xfrm>
            <a:off x="1717965" y="1399310"/>
            <a:ext cx="4821380" cy="2491356"/>
          </a:xfrm>
          <a:prstGeom prst="rect">
            <a:avLst/>
          </a:prstGeom>
          <a:noFill/>
        </p:spPr>
        <p:txBody>
          <a:bodyPr wrap="square" lIns="91440" tIns="45720" rIns="91440" bIns="4572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5400" b="0" cap="none" spc="0">
              <a:ln w="0"/>
              <a:solidFill>
                <a:schemeClr val="tx1"/>
              </a:solidFill>
              <a:effectLst>
                <a:outerShdw blurRad="38100" dist="19050" dir="2700000" algn="tl" rotWithShape="0">
                  <a:schemeClr val="dk1">
                    <a:alpha val="40000"/>
                  </a:schemeClr>
                </a:outerShdw>
              </a:effectLst>
            </a:endParaRPr>
          </a:p>
        </p:txBody>
      </p:sp>
      <p:sp>
        <p:nvSpPr>
          <p:cNvPr id="2" name="Rectangle 1">
            <a:extLst>
              <a:ext uri="{FF2B5EF4-FFF2-40B4-BE49-F238E27FC236}">
                <a16:creationId xmlns:a16="http://schemas.microsoft.com/office/drawing/2014/main" id="{24480FE9-CF07-9C71-5D78-3E9D54583982}"/>
              </a:ext>
            </a:extLst>
          </p:cNvPr>
          <p:cNvSpPr/>
          <p:nvPr/>
        </p:nvSpPr>
        <p:spPr>
          <a:xfrm>
            <a:off x="4779818" y="212228"/>
            <a:ext cx="2446089" cy="591336"/>
          </a:xfrm>
          <a:prstGeom prst="rect">
            <a:avLst/>
          </a:prstGeom>
          <a:noFill/>
        </p:spPr>
        <p:txBody>
          <a:bodyPr wrap="none" lIns="91440" tIns="45720" rIns="91440" bIns="45720">
            <a:prstTxWarp prst="textTriangleInverted">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5400" b="0" cap="none" spc="0">
              <a:ln w="0"/>
              <a:solidFill>
                <a:schemeClr val="tx1"/>
              </a:solidFill>
              <a:effectLst>
                <a:outerShdw blurRad="38100" dist="19050" dir="2700000" algn="tl" rotWithShape="0">
                  <a:schemeClr val="dk1">
                    <a:alpha val="40000"/>
                  </a:schemeClr>
                </a:outerShdw>
              </a:effectLst>
            </a:endParaRPr>
          </a:p>
        </p:txBody>
      </p:sp>
      <p:pic>
        <p:nvPicPr>
          <p:cNvPr id="10" name="Picture 9">
            <a:extLst>
              <a:ext uri="{FF2B5EF4-FFF2-40B4-BE49-F238E27FC236}">
                <a16:creationId xmlns:a16="http://schemas.microsoft.com/office/drawing/2014/main" id="{198BF0B7-9B76-7625-C431-2E9322660893}"/>
              </a:ext>
            </a:extLst>
          </p:cNvPr>
          <p:cNvPicPr>
            <a:picLocks noChangeAspect="1"/>
          </p:cNvPicPr>
          <p:nvPr/>
        </p:nvPicPr>
        <p:blipFill>
          <a:blip r:embed="rId2">
            <a:alphaModFix amt="20000"/>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1DAAF31C-CFAB-DB87-C1DE-B4D7F2366726}"/>
              </a:ext>
            </a:extLst>
          </p:cNvPr>
          <p:cNvSpPr/>
          <p:nvPr/>
        </p:nvSpPr>
        <p:spPr>
          <a:xfrm>
            <a:off x="6003635" y="2967335"/>
            <a:ext cx="184730" cy="923330"/>
          </a:xfrm>
          <a:prstGeom prst="rect">
            <a:avLst/>
          </a:prstGeom>
          <a:noFill/>
        </p:spPr>
        <p:txBody>
          <a:bodyPr wrap="none" lIns="91440" tIns="45720" rIns="91440" bIns="4572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5400" b="1" cap="none" spc="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14" name="Rectangle 13">
            <a:extLst>
              <a:ext uri="{FF2B5EF4-FFF2-40B4-BE49-F238E27FC236}">
                <a16:creationId xmlns:a16="http://schemas.microsoft.com/office/drawing/2014/main" id="{5D7EAB60-378A-997C-4F4C-DABD14AD0FB4}"/>
              </a:ext>
            </a:extLst>
          </p:cNvPr>
          <p:cNvSpPr/>
          <p:nvPr/>
        </p:nvSpPr>
        <p:spPr>
          <a:xfrm>
            <a:off x="5167744" y="445493"/>
            <a:ext cx="1964575" cy="591336"/>
          </a:xfrm>
          <a:prstGeom prst="rect">
            <a:avLst/>
          </a:prstGeom>
          <a:noFill/>
        </p:spPr>
        <p:txBody>
          <a:bodyPr wrap="none" lIns="91440" tIns="45720" rIns="91440" bIns="45720">
            <a:prstTxWarp prst="textStop">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6000" b="1" dirty="0">
                <a:ln w="0"/>
                <a:effectLst>
                  <a:outerShdw blurRad="38100" dist="19050" dir="2700000" algn="tl" rotWithShape="0">
                    <a:schemeClr val="dk1">
                      <a:alpha val="40000"/>
                    </a:schemeClr>
                  </a:outerShdw>
                </a:effectLst>
              </a:rPr>
              <a:t>ABSTRACT</a:t>
            </a:r>
            <a:endParaRPr lang="en-IN" sz="6000" b="1" dirty="0">
              <a:ln w="0"/>
              <a:effectLst>
                <a:outerShdw blurRad="38100" dist="19050" dir="2700000" algn="tl" rotWithShape="0">
                  <a:schemeClr val="dk1">
                    <a:alpha val="40000"/>
                  </a:schemeClr>
                </a:outerShdw>
              </a:effectLst>
            </a:endParaRPr>
          </a:p>
        </p:txBody>
      </p:sp>
      <p:sp>
        <p:nvSpPr>
          <p:cNvPr id="18" name="TextBox 17">
            <a:extLst>
              <a:ext uri="{FF2B5EF4-FFF2-40B4-BE49-F238E27FC236}">
                <a16:creationId xmlns:a16="http://schemas.microsoft.com/office/drawing/2014/main" id="{E82466A5-192A-75EE-BA04-6F47EAD89700}"/>
              </a:ext>
            </a:extLst>
          </p:cNvPr>
          <p:cNvSpPr txBox="1"/>
          <p:nvPr/>
        </p:nvSpPr>
        <p:spPr>
          <a:xfrm>
            <a:off x="1177637" y="1745673"/>
            <a:ext cx="184731" cy="369332"/>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19" name="TextBox 18">
            <a:extLst>
              <a:ext uri="{FF2B5EF4-FFF2-40B4-BE49-F238E27FC236}">
                <a16:creationId xmlns:a16="http://schemas.microsoft.com/office/drawing/2014/main" id="{E2705C9E-FD0D-050E-9D91-B293CA4E2360}"/>
              </a:ext>
            </a:extLst>
          </p:cNvPr>
          <p:cNvSpPr txBox="1"/>
          <p:nvPr/>
        </p:nvSpPr>
        <p:spPr>
          <a:xfrm>
            <a:off x="5638800" y="2701636"/>
            <a:ext cx="914400" cy="91440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20" name="TextBox 19">
            <a:extLst>
              <a:ext uri="{FF2B5EF4-FFF2-40B4-BE49-F238E27FC236}">
                <a16:creationId xmlns:a16="http://schemas.microsoft.com/office/drawing/2014/main" id="{187D22BA-861B-5B3E-777A-FE789AFA5A07}"/>
              </a:ext>
            </a:extLst>
          </p:cNvPr>
          <p:cNvSpPr txBox="1"/>
          <p:nvPr/>
        </p:nvSpPr>
        <p:spPr>
          <a:xfrm>
            <a:off x="651164" y="1015791"/>
            <a:ext cx="11333018" cy="489364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2400" i="1"/>
              <a:t>Food Energy is defined as the energy released from </a:t>
            </a:r>
            <a:r>
              <a:rPr lang="en-IN" sz="2400" i="1" u="sng"/>
              <a:t>carbohydrates ,fats,proteins</a:t>
            </a:r>
            <a:r>
              <a:rPr lang="en-IN" sz="2400" i="1"/>
              <a:t> and </a:t>
            </a:r>
          </a:p>
          <a:p>
            <a:r>
              <a:rPr lang="en-IN" sz="2400" i="1"/>
              <a:t>other organic compounds. When the three major calorigenic nutrients (carbohydrates,</a:t>
            </a:r>
          </a:p>
          <a:p>
            <a:r>
              <a:rPr lang="en-IN" sz="2400" i="1"/>
              <a:t>fats and proteins) in a food are burnt entirely with sufficient amounts of oxygen, it </a:t>
            </a:r>
          </a:p>
          <a:p>
            <a:r>
              <a:rPr lang="en-IN" sz="2400" i="1"/>
              <a:t>Releases energy or food calories that are expresed in kilojoules(KJ) or kilocalories(kcal).</a:t>
            </a:r>
          </a:p>
          <a:p>
            <a:r>
              <a:rPr lang="en-IN" sz="2400" i="1"/>
              <a:t>Energy released by a particular food is a critical parameter in nutrition.Several chronic </a:t>
            </a:r>
          </a:p>
          <a:p>
            <a:r>
              <a:rPr lang="en-IN" sz="2400" i="1"/>
              <a:t>Diseases such as obesity,diabetes and cardiovascular disease have been considered to be </a:t>
            </a:r>
          </a:p>
          <a:p>
            <a:r>
              <a:rPr lang="en-IN" sz="2400" i="1"/>
              <a:t>caused by excess energy intake. Restricting long-term consumption of high-energy foods </a:t>
            </a:r>
          </a:p>
          <a:p>
            <a:r>
              <a:rPr lang="en-IN" sz="2400" i="1"/>
              <a:t>rich in fats and sugar can reduce the incidence of obesity and other diseases. Food energy</a:t>
            </a:r>
          </a:p>
          <a:p>
            <a:r>
              <a:rPr lang="en-IN" sz="2400" i="1"/>
              <a:t>is a chemical energy that comes from food &amp; supports metabolism and muscular activity.</a:t>
            </a:r>
          </a:p>
          <a:p>
            <a:r>
              <a:rPr lang="en-IN" sz="2400" i="1"/>
              <a:t>The conversion efficiency of energy from respiration into muscular power depends on the </a:t>
            </a:r>
          </a:p>
          <a:p>
            <a:r>
              <a:rPr lang="en-IN" sz="2400" i="1"/>
              <a:t>type of food and on the type of physical energy usage. According to the Food and Agriculture Organisations of the United Nations,the average minimum energy requirement per person per day is about 7,500 kJ( 1,800 kcal ).</a:t>
            </a:r>
          </a:p>
        </p:txBody>
      </p:sp>
    </p:spTree>
    <p:extLst>
      <p:ext uri="{BB962C8B-B14F-4D97-AF65-F5344CB8AC3E}">
        <p14:creationId xmlns:p14="http://schemas.microsoft.com/office/powerpoint/2010/main" val="368443181"/>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alpha val="85000"/>
          </a:schemeClr>
        </a:solidFill>
        <a:effectLst/>
      </p:bgPr>
    </p:bg>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6BED1FF8-40DE-4022-5BE1-46BF1E175716}"/>
              </a:ext>
            </a:extLst>
          </p:cNvPr>
          <p:cNvSpPr txBox="1"/>
          <p:nvPr/>
        </p:nvSpPr>
        <p:spPr>
          <a:xfrm>
            <a:off x="767408" y="2060848"/>
            <a:ext cx="10657184" cy="3139321"/>
          </a:xfrm>
          <a:prstGeom prst="rect">
            <a:avLst/>
          </a:prstGeom>
          <a:noFill/>
        </p:spPr>
        <p:txBody>
          <a:bodyPr wrap="square">
            <a:spAutoFit/>
          </a:bodyPr>
          <a:lstStyle/>
          <a:p>
            <a:pPr algn="just"/>
            <a:r>
              <a:rPr lang="en-US" sz="1800" dirty="0">
                <a:effectLst/>
                <a:latin typeface="Times New Roman" panose="02020603050405020304" pitchFamily="18" charset="0"/>
                <a:ea typeface="Times New Roman" panose="02020603050405020304" pitchFamily="18" charset="0"/>
              </a:rPr>
              <a:t>The "Calculation of Energy from Food" project aims to develop a software solution that accurately determines the energy content of various food items. This software will assist users in tracking their calorie intake and making informed dietary choices. By integrating with a comprehensive food database or API, users can easily access nutritional information for a wide range of foods. </a:t>
            </a:r>
          </a:p>
          <a:p>
            <a:pPr algn="just"/>
            <a:endParaRPr lang="en-US" dirty="0">
              <a:latin typeface="Times New Roman" panose="02020603050405020304" pitchFamily="18" charset="0"/>
              <a:ea typeface="Times New Roman" panose="02020603050405020304" pitchFamily="18" charset="0"/>
            </a:endParaRPr>
          </a:p>
          <a:p>
            <a:pPr algn="just"/>
            <a:r>
              <a:rPr lang="en-US" sz="1800" dirty="0">
                <a:effectLst/>
                <a:latin typeface="Times New Roman" panose="02020603050405020304" pitchFamily="18" charset="0"/>
                <a:ea typeface="Times New Roman" panose="02020603050405020304" pitchFamily="18" charset="0"/>
              </a:rPr>
              <a:t>The user interface will be designed to be intuitive and user-friendly, catering to individuals of all technical proficiencies. Performance optimization ensures swift responses and scalability to accommodate growing data and user demands. Security measures will be implemented to protect user data and ensure secure communication with external servers. Compatibility across multiple platforms and devices will enhance accessibility and usability. Thorough documentation and testing procedures will ensure the reliability, functionality, and regulatory compliance of the software</a:t>
            </a:r>
            <a:endParaRPr lang="en-IN" dirty="0"/>
          </a:p>
        </p:txBody>
      </p:sp>
      <p:sp>
        <p:nvSpPr>
          <p:cNvPr id="17" name="TextBox 16">
            <a:extLst>
              <a:ext uri="{FF2B5EF4-FFF2-40B4-BE49-F238E27FC236}">
                <a16:creationId xmlns:a16="http://schemas.microsoft.com/office/drawing/2014/main" id="{4582125F-0D95-3537-1418-AEEDFCF47646}"/>
              </a:ext>
            </a:extLst>
          </p:cNvPr>
          <p:cNvSpPr txBox="1"/>
          <p:nvPr/>
        </p:nvSpPr>
        <p:spPr>
          <a:xfrm>
            <a:off x="2495600" y="980728"/>
            <a:ext cx="6097314" cy="523220"/>
          </a:xfrm>
          <a:prstGeom prst="rect">
            <a:avLst/>
          </a:prstGeom>
          <a:noFill/>
        </p:spPr>
        <p:txBody>
          <a:bodyPr wrap="square">
            <a:spAutoFit/>
          </a:bodyPr>
          <a:lstStyle/>
          <a:p>
            <a:pPr algn="ctr">
              <a:tabLst>
                <a:tab pos="2022475" algn="l"/>
                <a:tab pos="3094355" algn="ctr"/>
              </a:tabLst>
            </a:pPr>
            <a:r>
              <a:rPr lang="en-US" sz="2800" b="1" dirty="0">
                <a:effectLst/>
                <a:latin typeface="Times New Roman" panose="02020603050405020304" pitchFamily="18" charset="0"/>
                <a:ea typeface="Times New Roman" panose="02020603050405020304" pitchFamily="18" charset="0"/>
              </a:rPr>
              <a:t>INTRODUCTION</a:t>
            </a:r>
            <a:endParaRPr lang="en-IN" sz="2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51386278"/>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4A9D277-03C8-AD32-F890-4B4D54070E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5680" y="650240"/>
            <a:ext cx="7152640" cy="6207760"/>
          </a:xfrm>
          <a:prstGeom prst="rect">
            <a:avLst/>
          </a:prstGeom>
        </p:spPr>
      </p:pic>
      <p:sp>
        <p:nvSpPr>
          <p:cNvPr id="6" name="Oval 5">
            <a:extLst>
              <a:ext uri="{FF2B5EF4-FFF2-40B4-BE49-F238E27FC236}">
                <a16:creationId xmlns:a16="http://schemas.microsoft.com/office/drawing/2014/main" id="{16166C44-7442-AE23-D153-B63710F74627}"/>
              </a:ext>
            </a:extLst>
          </p:cNvPr>
          <p:cNvSpPr/>
          <p:nvPr/>
        </p:nvSpPr>
        <p:spPr>
          <a:xfrm>
            <a:off x="243840" y="650240"/>
            <a:ext cx="4643120" cy="4130040"/>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sz="2000"/>
              <a:t>By calculating the energy provided by various foods,individuals can learn to make informed dietary choices,balancing their intake based on their energy needs,which is crucial for managing weight,promoting health and preventing diet- related diseses.</a:t>
            </a:r>
          </a:p>
        </p:txBody>
      </p:sp>
      <p:cxnSp>
        <p:nvCxnSpPr>
          <p:cNvPr id="8" name="Straight Connector 7">
            <a:extLst>
              <a:ext uri="{FF2B5EF4-FFF2-40B4-BE49-F238E27FC236}">
                <a16:creationId xmlns:a16="http://schemas.microsoft.com/office/drawing/2014/main" id="{2835A3D3-1AC6-F9F0-A7D6-8CC4FA8C9148}"/>
              </a:ext>
            </a:extLst>
          </p:cNvPr>
          <p:cNvCxnSpPr/>
          <p:nvPr/>
        </p:nvCxnSpPr>
        <p:spPr>
          <a:xfrm>
            <a:off x="817880" y="5049520"/>
            <a:ext cx="3230880" cy="0"/>
          </a:xfrm>
          <a:prstGeom prst="line">
            <a:avLst/>
          </a:prstGeom>
          <a:ln w="38100"/>
        </p:spPr>
        <p:style>
          <a:lnRef idx="3">
            <a:schemeClr val="dk1"/>
          </a:lnRef>
          <a:fillRef idx="0">
            <a:schemeClr val="dk1"/>
          </a:fillRef>
          <a:effectRef idx="2">
            <a:schemeClr val="dk1"/>
          </a:effectRef>
          <a:fontRef idx="minor">
            <a:schemeClr val="tx1"/>
          </a:fontRef>
        </p:style>
      </p:cxnSp>
      <p:sp>
        <p:nvSpPr>
          <p:cNvPr id="11" name="TextBox 10">
            <a:extLst>
              <a:ext uri="{FF2B5EF4-FFF2-40B4-BE49-F238E27FC236}">
                <a16:creationId xmlns:a16="http://schemas.microsoft.com/office/drawing/2014/main" id="{50BCBCA3-1EF5-BB7B-812C-EE50F6BEC900}"/>
              </a:ext>
            </a:extLst>
          </p:cNvPr>
          <p:cNvSpPr txBox="1"/>
          <p:nvPr/>
        </p:nvSpPr>
        <p:spPr>
          <a:xfrm>
            <a:off x="8150860" y="2981683"/>
            <a:ext cx="355092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b="1">
                <a:latin typeface="Arial Rounded MT Bold" panose="020F0704030504030204" pitchFamily="34" charset="0"/>
              </a:rPr>
              <a:t># 2 Food Science Education</a:t>
            </a:r>
          </a:p>
        </p:txBody>
      </p:sp>
      <p:sp>
        <p:nvSpPr>
          <p:cNvPr id="12" name="Oval 11">
            <a:extLst>
              <a:ext uri="{FF2B5EF4-FFF2-40B4-BE49-F238E27FC236}">
                <a16:creationId xmlns:a16="http://schemas.microsoft.com/office/drawing/2014/main" id="{9277E3E9-18F1-96B7-4ECA-4384EEAD0101}"/>
              </a:ext>
            </a:extLst>
          </p:cNvPr>
          <p:cNvSpPr/>
          <p:nvPr/>
        </p:nvSpPr>
        <p:spPr>
          <a:xfrm>
            <a:off x="8054341" y="3622041"/>
            <a:ext cx="3804918" cy="2854957"/>
          </a:xfrm>
          <a:prstGeom prst="ellipse">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sz="2000"/>
              <a:t>Gain insights into food science,exploring how cooking,preservation, and food processing affect the nutritional quality and energy content of food.</a:t>
            </a:r>
          </a:p>
        </p:txBody>
      </p:sp>
      <p:cxnSp>
        <p:nvCxnSpPr>
          <p:cNvPr id="18" name="Straight Connector 17">
            <a:extLst>
              <a:ext uri="{FF2B5EF4-FFF2-40B4-BE49-F238E27FC236}">
                <a16:creationId xmlns:a16="http://schemas.microsoft.com/office/drawing/2014/main" id="{D071DC65-6C69-B4B7-4351-0FC0D8B760BB}"/>
              </a:ext>
            </a:extLst>
          </p:cNvPr>
          <p:cNvCxnSpPr/>
          <p:nvPr/>
        </p:nvCxnSpPr>
        <p:spPr>
          <a:xfrm>
            <a:off x="8255000" y="3449320"/>
            <a:ext cx="3230880" cy="0"/>
          </a:xfrm>
          <a:prstGeom prst="line">
            <a:avLst/>
          </a:prstGeom>
          <a:ln w="38100"/>
        </p:spPr>
        <p:style>
          <a:lnRef idx="3">
            <a:schemeClr val="dk1"/>
          </a:lnRef>
          <a:fillRef idx="0">
            <a:schemeClr val="dk1"/>
          </a:fillRef>
          <a:effectRef idx="2">
            <a:schemeClr val="dk1"/>
          </a:effectRef>
          <a:fontRef idx="minor">
            <a:schemeClr val="tx1"/>
          </a:fontRef>
        </p:style>
      </p:cxnSp>
      <p:sp>
        <p:nvSpPr>
          <p:cNvPr id="19" name="TextBox 18">
            <a:extLst>
              <a:ext uri="{FF2B5EF4-FFF2-40B4-BE49-F238E27FC236}">
                <a16:creationId xmlns:a16="http://schemas.microsoft.com/office/drawing/2014/main" id="{AF265A05-496F-1367-8487-797A96F74989}"/>
              </a:ext>
            </a:extLst>
          </p:cNvPr>
          <p:cNvSpPr txBox="1"/>
          <p:nvPr/>
        </p:nvSpPr>
        <p:spPr>
          <a:xfrm>
            <a:off x="725171" y="5145762"/>
            <a:ext cx="355092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b="1">
                <a:latin typeface="Arial Rounded MT Bold" panose="020F0704030504030204" pitchFamily="34" charset="0"/>
              </a:rPr>
              <a:t># 1 Health &amp; Diet Awareness</a:t>
            </a:r>
          </a:p>
        </p:txBody>
      </p:sp>
      <p:sp>
        <p:nvSpPr>
          <p:cNvPr id="20" name="Oval 19">
            <a:extLst>
              <a:ext uri="{FF2B5EF4-FFF2-40B4-BE49-F238E27FC236}">
                <a16:creationId xmlns:a16="http://schemas.microsoft.com/office/drawing/2014/main" id="{CBB831EB-E482-109B-1416-9D61C92ACE84}"/>
              </a:ext>
            </a:extLst>
          </p:cNvPr>
          <p:cNvSpPr/>
          <p:nvPr/>
        </p:nvSpPr>
        <p:spPr>
          <a:xfrm>
            <a:off x="8115300" y="1955660"/>
            <a:ext cx="279400" cy="33734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IN"/>
          </a:p>
        </p:txBody>
      </p:sp>
      <p:sp>
        <p:nvSpPr>
          <p:cNvPr id="21" name="Oval 20">
            <a:extLst>
              <a:ext uri="{FF2B5EF4-FFF2-40B4-BE49-F238E27FC236}">
                <a16:creationId xmlns:a16="http://schemas.microsoft.com/office/drawing/2014/main" id="{A77209C3-7080-11E6-E5A3-8F3E20D6FB69}"/>
              </a:ext>
            </a:extLst>
          </p:cNvPr>
          <p:cNvSpPr/>
          <p:nvPr/>
        </p:nvSpPr>
        <p:spPr>
          <a:xfrm>
            <a:off x="8716326" y="1672073"/>
            <a:ext cx="406400" cy="46406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IN"/>
          </a:p>
        </p:txBody>
      </p:sp>
      <p:sp>
        <p:nvSpPr>
          <p:cNvPr id="22" name="Oval 21">
            <a:extLst>
              <a:ext uri="{FF2B5EF4-FFF2-40B4-BE49-F238E27FC236}">
                <a16:creationId xmlns:a16="http://schemas.microsoft.com/office/drawing/2014/main" id="{D9910340-8A86-B88C-1CA2-8DC4BFDF01F9}"/>
              </a:ext>
            </a:extLst>
          </p:cNvPr>
          <p:cNvSpPr/>
          <p:nvPr/>
        </p:nvSpPr>
        <p:spPr>
          <a:xfrm>
            <a:off x="9418320" y="558800"/>
            <a:ext cx="2067559" cy="175768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sz="2000" b="1"/>
              <a:t>PURPOSE &amp; OBJECTIVES</a:t>
            </a:r>
          </a:p>
        </p:txBody>
      </p:sp>
    </p:spTree>
    <p:extLst>
      <p:ext uri="{BB962C8B-B14F-4D97-AF65-F5344CB8AC3E}">
        <p14:creationId xmlns:p14="http://schemas.microsoft.com/office/powerpoint/2010/main" val="8586567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0AF71C3-78C8-BBD3-0897-35B16D1C8894}"/>
            </a:ext>
          </a:extLst>
        </p:cNvPr>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2044E10E-76BE-0CDD-BF12-7ABEB4DEAE80}"/>
              </a:ext>
            </a:extLst>
          </p:cNvPr>
          <p:cNvSpPr/>
          <p:nvPr/>
        </p:nvSpPr>
        <p:spPr>
          <a:xfrm>
            <a:off x="9167187" y="2461952"/>
            <a:ext cx="2773021" cy="3693319"/>
          </a:xfrm>
          <a:prstGeom prst="roundRect">
            <a:avLst/>
          </a:prstGeom>
          <a:solidFill>
            <a:schemeClr val="accent3">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IN">
              <a:solidFill>
                <a:srgbClr val="FFFF00"/>
              </a:solidFill>
            </a:endParaRPr>
          </a:p>
        </p:txBody>
      </p:sp>
      <p:sp>
        <p:nvSpPr>
          <p:cNvPr id="11" name="TextBox 10">
            <a:extLst>
              <a:ext uri="{FF2B5EF4-FFF2-40B4-BE49-F238E27FC236}">
                <a16:creationId xmlns:a16="http://schemas.microsoft.com/office/drawing/2014/main" id="{AC9F3E84-1E18-7215-E89F-ADC2DCEF517D}"/>
              </a:ext>
            </a:extLst>
          </p:cNvPr>
          <p:cNvSpPr txBox="1"/>
          <p:nvPr/>
        </p:nvSpPr>
        <p:spPr>
          <a:xfrm>
            <a:off x="9293083" y="2573856"/>
            <a:ext cx="2521228" cy="258532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b="1">
                <a:solidFill>
                  <a:schemeClr val="bg1"/>
                </a:solidFill>
              </a:rPr>
              <a:t>Food Waste Reduction</a:t>
            </a:r>
          </a:p>
          <a:p>
            <a:r>
              <a:rPr lang="en-IN">
                <a:solidFill>
                  <a:schemeClr val="bg1"/>
                </a:solidFill>
              </a:rPr>
              <a:t>        Investigating how understanding the energy content of food can contribute to reducing food waste by promoting more mindful consumption and storage practices</a:t>
            </a:r>
            <a:r>
              <a:rPr lang="en-IN"/>
              <a:t>.</a:t>
            </a:r>
          </a:p>
        </p:txBody>
      </p:sp>
      <p:sp>
        <p:nvSpPr>
          <p:cNvPr id="6" name="Rectangle: Rounded Corners 5">
            <a:extLst>
              <a:ext uri="{FF2B5EF4-FFF2-40B4-BE49-F238E27FC236}">
                <a16:creationId xmlns:a16="http://schemas.microsoft.com/office/drawing/2014/main" id="{86124EFE-974C-F1D4-86D9-C88C8E982E24}"/>
              </a:ext>
            </a:extLst>
          </p:cNvPr>
          <p:cNvSpPr/>
          <p:nvPr/>
        </p:nvSpPr>
        <p:spPr>
          <a:xfrm>
            <a:off x="6311345" y="2402318"/>
            <a:ext cx="2773021" cy="3693319"/>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IN">
              <a:solidFill>
                <a:srgbClr val="FFFF00"/>
              </a:solidFill>
            </a:endParaRPr>
          </a:p>
        </p:txBody>
      </p:sp>
      <p:sp>
        <p:nvSpPr>
          <p:cNvPr id="5" name="Rectangle: Rounded Corners 4">
            <a:extLst>
              <a:ext uri="{FF2B5EF4-FFF2-40B4-BE49-F238E27FC236}">
                <a16:creationId xmlns:a16="http://schemas.microsoft.com/office/drawing/2014/main" id="{9FA36D5C-4CB9-E11D-0010-664636E0D5B7}"/>
              </a:ext>
            </a:extLst>
          </p:cNvPr>
          <p:cNvSpPr/>
          <p:nvPr/>
        </p:nvSpPr>
        <p:spPr>
          <a:xfrm>
            <a:off x="3455503" y="2402318"/>
            <a:ext cx="2773021" cy="3693319"/>
          </a:xfrm>
          <a:prstGeom prst="round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IN">
              <a:solidFill>
                <a:srgbClr val="FFFF00"/>
              </a:solidFill>
            </a:endParaRPr>
          </a:p>
        </p:txBody>
      </p:sp>
      <p:sp>
        <p:nvSpPr>
          <p:cNvPr id="2" name="Rectangle: Rounded Corners 1">
            <a:extLst>
              <a:ext uri="{FF2B5EF4-FFF2-40B4-BE49-F238E27FC236}">
                <a16:creationId xmlns:a16="http://schemas.microsoft.com/office/drawing/2014/main" id="{71693005-56A4-39B7-7013-E92A2183AB11}"/>
              </a:ext>
            </a:extLst>
          </p:cNvPr>
          <p:cNvSpPr/>
          <p:nvPr/>
        </p:nvSpPr>
        <p:spPr>
          <a:xfrm>
            <a:off x="589720" y="2402318"/>
            <a:ext cx="2640497" cy="369331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IN">
              <a:solidFill>
                <a:srgbClr val="FFFF00"/>
              </a:solidFill>
            </a:endParaRPr>
          </a:p>
        </p:txBody>
      </p:sp>
      <p:sp>
        <p:nvSpPr>
          <p:cNvPr id="3" name="TextBox 2">
            <a:extLst>
              <a:ext uri="{FF2B5EF4-FFF2-40B4-BE49-F238E27FC236}">
                <a16:creationId xmlns:a16="http://schemas.microsoft.com/office/drawing/2014/main" id="{04BFA35E-E017-DA93-E75A-B3912EA19FA9}"/>
              </a:ext>
            </a:extLst>
          </p:cNvPr>
          <p:cNvSpPr txBox="1"/>
          <p:nvPr/>
        </p:nvSpPr>
        <p:spPr>
          <a:xfrm>
            <a:off x="708990" y="665922"/>
            <a:ext cx="5264427"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bg1"/>
                </a:solidFill>
              </a:rPr>
              <a:t>SCOPE OF PROJECT</a:t>
            </a:r>
            <a:endParaRPr lang="en-IN" sz="3600" b="1">
              <a:solidFill>
                <a:schemeClr val="bg1"/>
              </a:solidFill>
            </a:endParaRPr>
          </a:p>
        </p:txBody>
      </p:sp>
      <p:sp>
        <p:nvSpPr>
          <p:cNvPr id="4" name="TextBox 3">
            <a:extLst>
              <a:ext uri="{FF2B5EF4-FFF2-40B4-BE49-F238E27FC236}">
                <a16:creationId xmlns:a16="http://schemas.microsoft.com/office/drawing/2014/main" id="{A3C7F9ED-4826-2C91-6E77-EEECC9FEAABF}"/>
              </a:ext>
            </a:extLst>
          </p:cNvPr>
          <p:cNvSpPr txBox="1"/>
          <p:nvPr/>
        </p:nvSpPr>
        <p:spPr>
          <a:xfrm>
            <a:off x="708989" y="2554356"/>
            <a:ext cx="2312003" cy="31393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solidFill>
                  <a:schemeClr val="bg1"/>
                </a:solidFill>
              </a:rPr>
              <a:t>Nutritional Science                                     </a:t>
            </a:r>
            <a:r>
              <a:rPr lang="en-US" err="1">
                <a:solidFill>
                  <a:schemeClr val="bg1"/>
                </a:solidFill>
              </a:rPr>
              <a:t>Undestanding</a:t>
            </a:r>
            <a:r>
              <a:rPr lang="en-US" b="1">
                <a:solidFill>
                  <a:schemeClr val="bg1"/>
                </a:solidFill>
              </a:rPr>
              <a:t> </a:t>
            </a:r>
            <a:r>
              <a:rPr lang="en-US">
                <a:solidFill>
                  <a:schemeClr val="bg1"/>
                </a:solidFill>
              </a:rPr>
              <a:t>the     food,including macronutrients and their specific caloric contributions.It </a:t>
            </a:r>
          </a:p>
          <a:p>
            <a:r>
              <a:rPr lang="en-US">
                <a:solidFill>
                  <a:schemeClr val="bg1"/>
                </a:solidFill>
              </a:rPr>
              <a:t>Involves studying how these nutrirnts are metabolized by the body to produce energy   </a:t>
            </a:r>
            <a:endParaRPr lang="en-IN">
              <a:solidFill>
                <a:schemeClr val="bg1"/>
              </a:solidFill>
            </a:endParaRPr>
          </a:p>
        </p:txBody>
      </p:sp>
      <p:sp>
        <p:nvSpPr>
          <p:cNvPr id="7" name="TextBox 6">
            <a:extLst>
              <a:ext uri="{FF2B5EF4-FFF2-40B4-BE49-F238E27FC236}">
                <a16:creationId xmlns:a16="http://schemas.microsoft.com/office/drawing/2014/main" id="{21014A63-0897-F863-D78F-A80F72CF3510}"/>
              </a:ext>
            </a:extLst>
          </p:cNvPr>
          <p:cNvSpPr txBox="1"/>
          <p:nvPr/>
        </p:nvSpPr>
        <p:spPr>
          <a:xfrm>
            <a:off x="3564831" y="2554357"/>
            <a:ext cx="2663693" cy="31393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a:solidFill>
                  <a:schemeClr val="bg1"/>
                </a:solidFill>
              </a:rPr>
              <a:t>Technology &amp; Informatics</a:t>
            </a:r>
            <a:endParaRPr lang="en-IN" b="1">
              <a:solidFill>
                <a:schemeClr val="bg1"/>
              </a:solidFill>
            </a:endParaRPr>
          </a:p>
          <a:p>
            <a:r>
              <a:rPr lang="en-IN">
                <a:solidFill>
                  <a:schemeClr val="bg1"/>
                </a:solidFill>
              </a:rPr>
              <a:t>    Using technology and software to analyze nutritional data,conduct research and present findings.This could involve nutritional analysis software,databases,or mobile apps that track caloric intake and expenditure.</a:t>
            </a:r>
          </a:p>
        </p:txBody>
      </p:sp>
      <p:sp>
        <p:nvSpPr>
          <p:cNvPr id="10" name="TextBox 9">
            <a:extLst>
              <a:ext uri="{FF2B5EF4-FFF2-40B4-BE49-F238E27FC236}">
                <a16:creationId xmlns:a16="http://schemas.microsoft.com/office/drawing/2014/main" id="{E1EC649B-4D9C-2200-D5A5-E6E8C1664E93}"/>
              </a:ext>
            </a:extLst>
          </p:cNvPr>
          <p:cNvSpPr txBox="1"/>
          <p:nvPr/>
        </p:nvSpPr>
        <p:spPr>
          <a:xfrm>
            <a:off x="6453810" y="2573856"/>
            <a:ext cx="2521228" cy="31393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b="1">
                <a:solidFill>
                  <a:schemeClr val="bg1"/>
                </a:solidFill>
              </a:rPr>
              <a:t>Sustainability in Food Choices</a:t>
            </a:r>
          </a:p>
          <a:p>
            <a:r>
              <a:rPr lang="en-IN">
                <a:solidFill>
                  <a:schemeClr val="bg1"/>
                </a:solidFill>
              </a:rPr>
              <a:t>    Evaluating the energy efficiency and environmental impact of food production,aiming to promote sustainable dietary choices that consider both nutritional value and ecological footprint</a:t>
            </a:r>
            <a:r>
              <a:rPr lang="en-IN"/>
              <a:t>.</a:t>
            </a:r>
          </a:p>
        </p:txBody>
      </p:sp>
    </p:spTree>
    <p:extLst>
      <p:ext uri="{BB962C8B-B14F-4D97-AF65-F5344CB8AC3E}">
        <p14:creationId xmlns:p14="http://schemas.microsoft.com/office/powerpoint/2010/main" val="19244236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B590D43-5A8B-0851-9A6E-231E651516E4}"/>
            </a:ext>
          </a:extLst>
        </p:cNvPr>
        <p:cNvGrpSpPr/>
        <p:nvPr/>
      </p:nvGrpSpPr>
      <p:grpSpPr>
        <a:xfrm>
          <a:off x="0" y="0"/>
          <a:ext cx="0" cy="0"/>
          <a:chOff x="0" y="0"/>
          <a:chExt cx="0" cy="0"/>
        </a:xfrm>
      </p:grpSpPr>
      <p:sp>
        <p:nvSpPr>
          <p:cNvPr id="2" name="Flowchart: Alternate Process 1">
            <a:extLst>
              <a:ext uri="{FF2B5EF4-FFF2-40B4-BE49-F238E27FC236}">
                <a16:creationId xmlns:a16="http://schemas.microsoft.com/office/drawing/2014/main" id="{527F675F-5F02-FBCC-F8C3-5BC8752915CB}"/>
              </a:ext>
            </a:extLst>
          </p:cNvPr>
          <p:cNvSpPr/>
          <p:nvPr/>
        </p:nvSpPr>
        <p:spPr>
          <a:xfrm>
            <a:off x="579120" y="1818640"/>
            <a:ext cx="4246880" cy="508000"/>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a:t>NUTRITIONAL DATABASES </a:t>
            </a:r>
          </a:p>
        </p:txBody>
      </p:sp>
      <p:sp>
        <p:nvSpPr>
          <p:cNvPr id="3" name="Flowchart: Alternate Process 2">
            <a:extLst>
              <a:ext uri="{FF2B5EF4-FFF2-40B4-BE49-F238E27FC236}">
                <a16:creationId xmlns:a16="http://schemas.microsoft.com/office/drawing/2014/main" id="{5280BFCA-C648-3912-139A-02EDF35ECD42}"/>
              </a:ext>
            </a:extLst>
          </p:cNvPr>
          <p:cNvSpPr/>
          <p:nvPr/>
        </p:nvSpPr>
        <p:spPr>
          <a:xfrm>
            <a:off x="579120" y="2501900"/>
            <a:ext cx="4246880" cy="508000"/>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a:t>FOOD LABELS</a:t>
            </a:r>
          </a:p>
        </p:txBody>
      </p:sp>
      <p:sp>
        <p:nvSpPr>
          <p:cNvPr id="4" name="Flowchart: Alternate Process 3">
            <a:extLst>
              <a:ext uri="{FF2B5EF4-FFF2-40B4-BE49-F238E27FC236}">
                <a16:creationId xmlns:a16="http://schemas.microsoft.com/office/drawing/2014/main" id="{1BE54919-5575-E1B8-9B18-D408E3A71229}"/>
              </a:ext>
            </a:extLst>
          </p:cNvPr>
          <p:cNvSpPr/>
          <p:nvPr/>
        </p:nvSpPr>
        <p:spPr>
          <a:xfrm>
            <a:off x="579120" y="3153410"/>
            <a:ext cx="4246880" cy="508000"/>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a:t>ENHANCED DATABASE SYSTEMS WITH AI</a:t>
            </a:r>
          </a:p>
        </p:txBody>
      </p:sp>
      <p:sp>
        <p:nvSpPr>
          <p:cNvPr id="5" name="Flowchart: Alternate Process 4">
            <a:extLst>
              <a:ext uri="{FF2B5EF4-FFF2-40B4-BE49-F238E27FC236}">
                <a16:creationId xmlns:a16="http://schemas.microsoft.com/office/drawing/2014/main" id="{FCF3C0E7-1380-137F-3859-BCEF39B0D407}"/>
              </a:ext>
            </a:extLst>
          </p:cNvPr>
          <p:cNvSpPr/>
          <p:nvPr/>
        </p:nvSpPr>
        <p:spPr>
          <a:xfrm>
            <a:off x="579120" y="4415790"/>
            <a:ext cx="4246880" cy="508000"/>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a:t>PORTABLE CALORIMETRY DEVICES </a:t>
            </a:r>
          </a:p>
        </p:txBody>
      </p:sp>
      <p:sp>
        <p:nvSpPr>
          <p:cNvPr id="6" name="Flowchart: Alternate Process 5">
            <a:extLst>
              <a:ext uri="{FF2B5EF4-FFF2-40B4-BE49-F238E27FC236}">
                <a16:creationId xmlns:a16="http://schemas.microsoft.com/office/drawing/2014/main" id="{FA297F4E-1234-5A56-4045-9376B10848B1}"/>
              </a:ext>
            </a:extLst>
          </p:cNvPr>
          <p:cNvSpPr/>
          <p:nvPr/>
        </p:nvSpPr>
        <p:spPr>
          <a:xfrm>
            <a:off x="579120" y="3784600"/>
            <a:ext cx="4246880" cy="508000"/>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a:t>PERSONALIZED NUTRITION APPS</a:t>
            </a:r>
          </a:p>
        </p:txBody>
      </p:sp>
      <p:sp>
        <p:nvSpPr>
          <p:cNvPr id="7" name="Flowchart: Alternate Process 6">
            <a:extLst>
              <a:ext uri="{FF2B5EF4-FFF2-40B4-BE49-F238E27FC236}">
                <a16:creationId xmlns:a16="http://schemas.microsoft.com/office/drawing/2014/main" id="{61466E18-8D68-E7F1-2344-8D2CA2B62E5F}"/>
              </a:ext>
            </a:extLst>
          </p:cNvPr>
          <p:cNvSpPr/>
          <p:nvPr/>
        </p:nvSpPr>
        <p:spPr>
          <a:xfrm>
            <a:off x="579120" y="5046980"/>
            <a:ext cx="4246880" cy="678180"/>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a:t>BLOCKCHAIN FOR TRACEABILITY IN FOOD</a:t>
            </a:r>
          </a:p>
          <a:p>
            <a:pPr algn="ctr"/>
            <a:r>
              <a:rPr lang="en-IN"/>
              <a:t>ENERGY CALCULATION </a:t>
            </a:r>
          </a:p>
        </p:txBody>
      </p:sp>
      <p:sp>
        <p:nvSpPr>
          <p:cNvPr id="8" name="Flowchart: Alternate Process 7">
            <a:extLst>
              <a:ext uri="{FF2B5EF4-FFF2-40B4-BE49-F238E27FC236}">
                <a16:creationId xmlns:a16="http://schemas.microsoft.com/office/drawing/2014/main" id="{EC5DB643-4F64-9AF9-71D0-3136906A8CF8}"/>
              </a:ext>
            </a:extLst>
          </p:cNvPr>
          <p:cNvSpPr/>
          <p:nvPr/>
        </p:nvSpPr>
        <p:spPr>
          <a:xfrm>
            <a:off x="579120" y="1132840"/>
            <a:ext cx="4246880" cy="508000"/>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a:t>DIRECT CALORIMETRY</a:t>
            </a:r>
          </a:p>
        </p:txBody>
      </p:sp>
      <p:sp>
        <p:nvSpPr>
          <p:cNvPr id="9" name="Flowchart: Alternate Process 8">
            <a:extLst>
              <a:ext uri="{FF2B5EF4-FFF2-40B4-BE49-F238E27FC236}">
                <a16:creationId xmlns:a16="http://schemas.microsoft.com/office/drawing/2014/main" id="{C1889493-E9A5-F517-A11A-1957DC838889}"/>
              </a:ext>
            </a:extLst>
          </p:cNvPr>
          <p:cNvSpPr/>
          <p:nvPr/>
        </p:nvSpPr>
        <p:spPr>
          <a:xfrm>
            <a:off x="579120" y="5877560"/>
            <a:ext cx="4246880" cy="508000"/>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a:t>INTEGRATION WITH WEARABLE TECHNOLOGY</a:t>
            </a:r>
          </a:p>
        </p:txBody>
      </p:sp>
      <p:sp>
        <p:nvSpPr>
          <p:cNvPr id="10" name="Oval 9">
            <a:extLst>
              <a:ext uri="{FF2B5EF4-FFF2-40B4-BE49-F238E27FC236}">
                <a16:creationId xmlns:a16="http://schemas.microsoft.com/office/drawing/2014/main" id="{44EDDD96-1444-6F67-3844-95B2D9D0CA28}"/>
              </a:ext>
            </a:extLst>
          </p:cNvPr>
          <p:cNvSpPr/>
          <p:nvPr/>
        </p:nvSpPr>
        <p:spPr>
          <a:xfrm>
            <a:off x="7416800" y="1981200"/>
            <a:ext cx="3261360" cy="294259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IN" sz="3200" b="1"/>
              <a:t>EXISTING AND PROPOSED SYSTEM</a:t>
            </a:r>
          </a:p>
        </p:txBody>
      </p:sp>
    </p:spTree>
    <p:extLst>
      <p:ext uri="{BB962C8B-B14F-4D97-AF65-F5344CB8AC3E}">
        <p14:creationId xmlns:p14="http://schemas.microsoft.com/office/powerpoint/2010/main" val="22920613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alpha val="85000"/>
          </a:schemeClr>
        </a:solidFill>
        <a:effectLst/>
      </p:bgPr>
    </p:bg>
    <p:spTree>
      <p:nvGrpSpPr>
        <p:cNvPr id="1" name=""/>
        <p:cNvGrpSpPr/>
        <p:nvPr/>
      </p:nvGrpSpPr>
      <p:grpSpPr>
        <a:xfrm>
          <a:off x="0" y="0"/>
          <a:ext cx="0" cy="0"/>
          <a:chOff x="0" y="0"/>
          <a:chExt cx="0" cy="0"/>
        </a:xfrm>
      </p:grpSpPr>
      <p:sp>
        <p:nvSpPr>
          <p:cNvPr id="2" name="Google Shape;747;p51">
            <a:extLst>
              <a:ext uri="{FF2B5EF4-FFF2-40B4-BE49-F238E27FC236}">
                <a16:creationId xmlns:a16="http://schemas.microsoft.com/office/drawing/2014/main" id="{09A5DB2E-FEF3-F105-D82C-5092CDA687D2}"/>
              </a:ext>
            </a:extLst>
          </p:cNvPr>
          <p:cNvSpPr txBox="1"/>
          <p:nvPr/>
        </p:nvSpPr>
        <p:spPr>
          <a:xfrm>
            <a:off x="1673806" y="1255092"/>
            <a:ext cx="8844388" cy="1101312"/>
          </a:xfrm>
          <a:prstGeom prst="rect">
            <a:avLst/>
          </a:prstGeom>
          <a:noFill/>
          <a:ln>
            <a:noFill/>
          </a:ln>
        </p:spPr>
        <p:txBody>
          <a:bodyPr spcFirstLastPara="1" wrap="square" lIns="91425" tIns="91425" rIns="91425" bIns="91425" anchor="t"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lnSpc>
                <a:spcPct val="100000"/>
              </a:lnSpc>
              <a:spcBef>
                <a:spcPct val="0"/>
              </a:spcBef>
              <a:spcAft>
                <a:spcPct val="0"/>
              </a:spcAft>
              <a:buClr>
                <a:schemeClr val="dk1"/>
              </a:buClr>
              <a:buSzPts val="1100"/>
              <a:buFont typeface="Arial"/>
              <a:buNone/>
            </a:pPr>
            <a:r>
              <a:rPr lang="en" sz="2000">
                <a:solidFill>
                  <a:schemeClr val="tx1">
                    <a:lumMod val="75000"/>
                    <a:lumOff val="25000"/>
                  </a:schemeClr>
                </a:solidFill>
                <a:uFill>
                  <a:noFill/>
                </a:uFill>
              </a:rPr>
              <a:t>The requirements can widely depening on the complexity of the task,the volume of data to be processed,and the desired accuracy</a:t>
            </a:r>
            <a:endParaRPr sz="2000">
              <a:solidFill>
                <a:schemeClr val="tx1">
                  <a:lumMod val="75000"/>
                  <a:lumOff val="25000"/>
                </a:schemeClr>
              </a:solidFill>
            </a:endParaRPr>
          </a:p>
        </p:txBody>
      </p:sp>
      <p:sp>
        <p:nvSpPr>
          <p:cNvPr id="3" name="Google Shape;748;p51">
            <a:extLst>
              <a:ext uri="{FF2B5EF4-FFF2-40B4-BE49-F238E27FC236}">
                <a16:creationId xmlns:a16="http://schemas.microsoft.com/office/drawing/2014/main" id="{DB0B4F45-ACD9-1506-1855-ABB0B1A99234}"/>
              </a:ext>
            </a:extLst>
          </p:cNvPr>
          <p:cNvSpPr txBox="1"/>
          <p:nvPr/>
        </p:nvSpPr>
        <p:spPr>
          <a:xfrm>
            <a:off x="1658069" y="387787"/>
            <a:ext cx="7710600" cy="482400"/>
          </a:xfrm>
          <a:prstGeom prst="rect">
            <a:avLst/>
          </a:prstGeom>
        </p:spPr>
        <p:txBody>
          <a:bodyPr spcFirstLastPara="1" wrap="square" lIns="91425" tIns="91425" rIns="91425" bIns="91425" anchor="t" anchorCtr="0">
            <a:no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buClr>
                <a:schemeClr val="dk1"/>
              </a:buClr>
              <a:buSzPts val="1100"/>
              <a:buFont typeface="Arial"/>
              <a:buNone/>
            </a:pPr>
            <a:r>
              <a:rPr lang="en-US" b="1">
                <a:ln w="0"/>
                <a:solidFill>
                  <a:schemeClr val="accent1"/>
                </a:solidFill>
                <a:effectLst>
                  <a:outerShdw blurRad="38100" dist="25400" dir="5400000" algn="ctr" rotWithShape="0">
                    <a:srgbClr val="6E747A">
                      <a:alpha val="43000"/>
                    </a:srgbClr>
                  </a:outerShdw>
                </a:effectLst>
              </a:rPr>
              <a:t>Hardware </a:t>
            </a:r>
            <a:r>
              <a:rPr lang="en-IN" b="1" err="1">
                <a:ln w="0"/>
                <a:solidFill>
                  <a:schemeClr val="accent1"/>
                </a:solidFill>
                <a:effectLst>
                  <a:outerShdw blurRad="38100" dist="25400" dir="5400000" algn="ctr" rotWithShape="0">
                    <a:srgbClr val="6E747A">
                      <a:alpha val="43000"/>
                    </a:srgbClr>
                  </a:outerShdw>
                </a:effectLst>
              </a:rPr>
              <a:t>Requiements</a:t>
            </a:r>
            <a:endParaRPr lang="en-IN" b="1">
              <a:ln w="0"/>
              <a:solidFill>
                <a:schemeClr val="accent1"/>
              </a:solidFill>
              <a:effectLst>
                <a:outerShdw blurRad="38100" dist="25400" dir="5400000" algn="ctr" rotWithShape="0">
                  <a:srgbClr val="6E747A">
                    <a:alpha val="43000"/>
                  </a:srgbClr>
                </a:outerShdw>
              </a:effectLst>
            </a:endParaRPr>
          </a:p>
        </p:txBody>
      </p:sp>
      <p:pic>
        <p:nvPicPr>
          <p:cNvPr id="4" name="Google Shape;749;p51">
            <a:extLst>
              <a:ext uri="{FF2B5EF4-FFF2-40B4-BE49-F238E27FC236}">
                <a16:creationId xmlns:a16="http://schemas.microsoft.com/office/drawing/2014/main" id="{1C0AC3C4-9046-3127-CD37-09D170710C00}"/>
              </a:ext>
            </a:extLst>
          </p:cNvPr>
          <p:cNvPicPr preferRelativeResize="0"/>
          <p:nvPr/>
        </p:nvPicPr>
        <p:blipFill>
          <a:blip r:embed="rId2">
            <a:alphaModFix/>
          </a:blip>
          <a:srcRect t="16547" b="16540"/>
          <a:stretch>
            <a:fillRect/>
          </a:stretch>
        </p:blipFill>
        <p:spPr>
          <a:xfrm>
            <a:off x="723400" y="2750560"/>
            <a:ext cx="1522615" cy="1018800"/>
          </a:xfrm>
          <a:prstGeom prst="rect">
            <a:avLst/>
          </a:prstGeom>
          <a:noFill/>
          <a:ln>
            <a:noFill/>
          </a:ln>
        </p:spPr>
      </p:pic>
      <p:sp>
        <p:nvSpPr>
          <p:cNvPr id="5" name="Google Shape;750;p51">
            <a:hlinkClick r:id="rId3"/>
            <a:extLst>
              <a:ext uri="{FF2B5EF4-FFF2-40B4-BE49-F238E27FC236}">
                <a16:creationId xmlns:a16="http://schemas.microsoft.com/office/drawing/2014/main" id="{02681436-3763-F0FA-00A1-51BE3D59DFA4}"/>
              </a:ext>
            </a:extLst>
          </p:cNvPr>
          <p:cNvSpPr txBox="1"/>
          <p:nvPr/>
        </p:nvSpPr>
        <p:spPr>
          <a:xfrm>
            <a:off x="881858" y="4087168"/>
            <a:ext cx="1205700" cy="3015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lnSpc>
                <a:spcPct val="115000"/>
              </a:lnSpc>
              <a:spcBef>
                <a:spcPct val="0"/>
              </a:spcBef>
              <a:spcAft>
                <a:spcPct val="0"/>
              </a:spcAft>
              <a:buNone/>
            </a:pPr>
            <a:r>
              <a:rPr lang="en-US">
                <a:ln w="0"/>
                <a:effectLst>
                  <a:outerShdw blurRad="38100" dist="19050" dir="2700000" algn="tl" rotWithShape="0">
                    <a:schemeClr val="dk1">
                      <a:alpha val="40000"/>
                    </a:schemeClr>
                  </a:outerShdw>
                </a:effectLst>
              </a:rPr>
              <a:t>Nutritional Databases</a:t>
            </a:r>
            <a:endParaRPr>
              <a:ln w="0"/>
              <a:effectLst>
                <a:outerShdw blurRad="38100" dist="19050" dir="2700000" algn="tl" rotWithShape="0">
                  <a:schemeClr val="dk1">
                    <a:alpha val="40000"/>
                  </a:schemeClr>
                </a:outerShdw>
              </a:effectLst>
            </a:endParaRPr>
          </a:p>
        </p:txBody>
      </p:sp>
      <p:sp>
        <p:nvSpPr>
          <p:cNvPr id="6" name="Google Shape;751;p51">
            <a:hlinkClick r:id="rId4"/>
            <a:extLst>
              <a:ext uri="{FF2B5EF4-FFF2-40B4-BE49-F238E27FC236}">
                <a16:creationId xmlns:a16="http://schemas.microsoft.com/office/drawing/2014/main" id="{0F0576C9-F9B6-E0C9-E3E3-E81151E7EF60}"/>
              </a:ext>
            </a:extLst>
          </p:cNvPr>
          <p:cNvSpPr txBox="1"/>
          <p:nvPr/>
        </p:nvSpPr>
        <p:spPr>
          <a:xfrm>
            <a:off x="2546406" y="4105098"/>
            <a:ext cx="1702863" cy="3015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lnSpc>
                <a:spcPct val="115000"/>
              </a:lnSpc>
              <a:spcBef>
                <a:spcPct val="0"/>
              </a:spcBef>
              <a:spcAft>
                <a:spcPct val="0"/>
              </a:spcAft>
              <a:buNone/>
            </a:pPr>
            <a:r>
              <a:rPr lang="en">
                <a:ln w="0"/>
                <a:effectLst>
                  <a:outerShdw blurRad="38100" dist="19050" dir="2700000" algn="tl" rotWithShape="0">
                    <a:schemeClr val="dk1">
                      <a:alpha val="40000"/>
                    </a:schemeClr>
                  </a:outerShdw>
                </a:effectLst>
                <a:uFill>
                  <a:noFill/>
                </a:uFill>
              </a:rPr>
              <a:t>Computer or Smartphone</a:t>
            </a:r>
            <a:endParaRPr>
              <a:ln w="0"/>
              <a:effectLst>
                <a:outerShdw blurRad="38100" dist="19050" dir="2700000" algn="tl" rotWithShape="0">
                  <a:schemeClr val="dk1">
                    <a:alpha val="40000"/>
                  </a:schemeClr>
                </a:outerShdw>
              </a:effectLst>
            </a:endParaRPr>
          </a:p>
        </p:txBody>
      </p:sp>
      <p:sp>
        <p:nvSpPr>
          <p:cNvPr id="7" name="Google Shape;752;p51">
            <a:hlinkClick r:id="rId5"/>
            <a:extLst>
              <a:ext uri="{FF2B5EF4-FFF2-40B4-BE49-F238E27FC236}">
                <a16:creationId xmlns:a16="http://schemas.microsoft.com/office/drawing/2014/main" id="{AEF850E2-4B52-B487-9BF3-C6C43CADE551}"/>
              </a:ext>
            </a:extLst>
          </p:cNvPr>
          <p:cNvSpPr txBox="1"/>
          <p:nvPr/>
        </p:nvSpPr>
        <p:spPr>
          <a:xfrm>
            <a:off x="4840466" y="4202972"/>
            <a:ext cx="1702862" cy="3015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lnSpc>
                <a:spcPct val="115000"/>
              </a:lnSpc>
              <a:spcBef>
                <a:spcPct val="0"/>
              </a:spcBef>
              <a:spcAft>
                <a:spcPct val="0"/>
              </a:spcAft>
              <a:buNone/>
            </a:pPr>
            <a:r>
              <a:rPr lang="en">
                <a:ln w="0"/>
                <a:effectLst>
                  <a:outerShdw blurRad="38100" dist="19050" dir="2700000" algn="tl" rotWithShape="0">
                    <a:schemeClr val="dk1">
                      <a:alpha val="40000"/>
                    </a:schemeClr>
                  </a:outerShdw>
                </a:effectLst>
                <a:uFill>
                  <a:noFill/>
                </a:uFill>
              </a:rPr>
              <a:t>Barcode Scanner</a:t>
            </a:r>
            <a:endParaRPr>
              <a:ln w="0"/>
              <a:effectLst>
                <a:outerShdw blurRad="38100" dist="19050" dir="2700000" algn="tl" rotWithShape="0">
                  <a:schemeClr val="dk1">
                    <a:alpha val="40000"/>
                  </a:schemeClr>
                </a:outerShdw>
              </a:effectLst>
            </a:endParaRPr>
          </a:p>
        </p:txBody>
      </p:sp>
      <p:sp>
        <p:nvSpPr>
          <p:cNvPr id="8" name="Google Shape;753;p51">
            <a:hlinkClick r:id="rId6"/>
            <a:extLst>
              <a:ext uri="{FF2B5EF4-FFF2-40B4-BE49-F238E27FC236}">
                <a16:creationId xmlns:a16="http://schemas.microsoft.com/office/drawing/2014/main" id="{65B602BC-A52D-2A7D-D749-6DD402E55509}"/>
              </a:ext>
            </a:extLst>
          </p:cNvPr>
          <p:cNvSpPr txBox="1"/>
          <p:nvPr/>
        </p:nvSpPr>
        <p:spPr>
          <a:xfrm>
            <a:off x="7028519" y="4094483"/>
            <a:ext cx="2111018" cy="3015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lnSpc>
                <a:spcPct val="115000"/>
              </a:lnSpc>
              <a:spcBef>
                <a:spcPct val="0"/>
              </a:spcBef>
              <a:spcAft>
                <a:spcPct val="0"/>
              </a:spcAft>
              <a:buNone/>
            </a:pPr>
            <a:r>
              <a:rPr lang="en">
                <a:ln w="0"/>
                <a:effectLst>
                  <a:outerShdw blurRad="38100" dist="19050" dir="2700000" algn="tl" rotWithShape="0">
                    <a:schemeClr val="dk1">
                      <a:alpha val="40000"/>
                    </a:schemeClr>
                  </a:outerShdw>
                </a:effectLst>
                <a:uFill>
                  <a:noFill/>
                </a:uFill>
              </a:rPr>
              <a:t>Computer with Adequate Pocessing Power</a:t>
            </a:r>
            <a:endParaRPr>
              <a:ln w="0"/>
              <a:effectLst>
                <a:outerShdw blurRad="38100" dist="19050" dir="2700000" algn="tl" rotWithShape="0">
                  <a:schemeClr val="dk1">
                    <a:alpha val="40000"/>
                  </a:schemeClr>
                </a:outerShdw>
              </a:effectLst>
            </a:endParaRPr>
          </a:p>
        </p:txBody>
      </p:sp>
      <p:pic>
        <p:nvPicPr>
          <p:cNvPr id="9" name="Google Shape;754;p51">
            <a:extLst>
              <a:ext uri="{FF2B5EF4-FFF2-40B4-BE49-F238E27FC236}">
                <a16:creationId xmlns:a16="http://schemas.microsoft.com/office/drawing/2014/main" id="{BC8614D0-8BE1-6182-C693-BC0DB0FFC579}"/>
              </a:ext>
            </a:extLst>
          </p:cNvPr>
          <p:cNvPicPr preferRelativeResize="0"/>
          <p:nvPr/>
        </p:nvPicPr>
        <p:blipFill>
          <a:blip r:embed="rId7">
            <a:alphaModFix/>
          </a:blip>
          <a:stretch>
            <a:fillRect/>
          </a:stretch>
        </p:blipFill>
        <p:spPr>
          <a:xfrm>
            <a:off x="2794841" y="2742886"/>
            <a:ext cx="1270420" cy="1270435"/>
          </a:xfrm>
          <a:prstGeom prst="rect">
            <a:avLst/>
          </a:prstGeom>
          <a:noFill/>
          <a:ln>
            <a:noFill/>
          </a:ln>
        </p:spPr>
      </p:pic>
      <p:pic>
        <p:nvPicPr>
          <p:cNvPr id="10" name="Google Shape;755;p51">
            <a:extLst>
              <a:ext uri="{FF2B5EF4-FFF2-40B4-BE49-F238E27FC236}">
                <a16:creationId xmlns:a16="http://schemas.microsoft.com/office/drawing/2014/main" id="{647765BB-9440-63F7-398D-E947507720A8}"/>
              </a:ext>
            </a:extLst>
          </p:cNvPr>
          <p:cNvPicPr preferRelativeResize="0"/>
          <p:nvPr/>
        </p:nvPicPr>
        <p:blipFill>
          <a:blip r:embed="rId8">
            <a:alphaModFix/>
          </a:blip>
          <a:srcRect t="6377" b="6377"/>
          <a:stretch>
            <a:fillRect/>
          </a:stretch>
        </p:blipFill>
        <p:spPr>
          <a:xfrm>
            <a:off x="4945032" y="2679487"/>
            <a:ext cx="1372495" cy="1197450"/>
          </a:xfrm>
          <a:prstGeom prst="rect">
            <a:avLst/>
          </a:prstGeom>
          <a:noFill/>
          <a:ln>
            <a:noFill/>
          </a:ln>
        </p:spPr>
      </p:pic>
      <p:pic>
        <p:nvPicPr>
          <p:cNvPr id="11" name="Google Shape;756;p51">
            <a:extLst>
              <a:ext uri="{FF2B5EF4-FFF2-40B4-BE49-F238E27FC236}">
                <a16:creationId xmlns:a16="http://schemas.microsoft.com/office/drawing/2014/main" id="{6D369157-188D-333F-014D-68CA1707333C}"/>
              </a:ext>
            </a:extLst>
          </p:cNvPr>
          <p:cNvPicPr preferRelativeResize="0"/>
          <p:nvPr/>
        </p:nvPicPr>
        <p:blipFill>
          <a:blip r:embed="rId9">
            <a:alphaModFix/>
          </a:blip>
          <a:srcRect t="9256" b="9256"/>
          <a:stretch>
            <a:fillRect/>
          </a:stretch>
        </p:blipFill>
        <p:spPr>
          <a:xfrm>
            <a:off x="7283994" y="2708607"/>
            <a:ext cx="1372475" cy="1118390"/>
          </a:xfrm>
          <a:prstGeom prst="rect">
            <a:avLst/>
          </a:prstGeom>
          <a:noFill/>
          <a:ln>
            <a:noFill/>
          </a:ln>
        </p:spPr>
      </p:pic>
      <p:pic>
        <p:nvPicPr>
          <p:cNvPr id="12" name="Google Shape;757;p51">
            <a:extLst>
              <a:ext uri="{FF2B5EF4-FFF2-40B4-BE49-F238E27FC236}">
                <a16:creationId xmlns:a16="http://schemas.microsoft.com/office/drawing/2014/main" id="{060D0513-8D5C-13CA-550B-012A2B888804}"/>
              </a:ext>
            </a:extLst>
          </p:cNvPr>
          <p:cNvPicPr preferRelativeResize="0"/>
          <p:nvPr/>
        </p:nvPicPr>
        <p:blipFill>
          <a:blip r:embed="rId10">
            <a:alphaModFix/>
          </a:blip>
          <a:srcRect t="14837" b="14844"/>
          <a:stretch>
            <a:fillRect/>
          </a:stretch>
        </p:blipFill>
        <p:spPr>
          <a:xfrm>
            <a:off x="9476127" y="2607125"/>
            <a:ext cx="1702865" cy="1197460"/>
          </a:xfrm>
          <a:prstGeom prst="rect">
            <a:avLst/>
          </a:prstGeom>
          <a:noFill/>
          <a:ln>
            <a:noFill/>
          </a:ln>
        </p:spPr>
      </p:pic>
      <p:sp>
        <p:nvSpPr>
          <p:cNvPr id="13" name="Google Shape;758;p51">
            <a:hlinkClick r:id="rId11"/>
            <a:extLst>
              <a:ext uri="{FF2B5EF4-FFF2-40B4-BE49-F238E27FC236}">
                <a16:creationId xmlns:a16="http://schemas.microsoft.com/office/drawing/2014/main" id="{9F83C818-FD8B-DA4D-64AA-5738DCC6C0CD}"/>
              </a:ext>
            </a:extLst>
          </p:cNvPr>
          <p:cNvSpPr txBox="1"/>
          <p:nvPr/>
        </p:nvSpPr>
        <p:spPr>
          <a:xfrm>
            <a:off x="9610909" y="3889012"/>
            <a:ext cx="1962530" cy="3015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lnSpc>
                <a:spcPct val="115000"/>
              </a:lnSpc>
              <a:spcBef>
                <a:spcPct val="0"/>
              </a:spcBef>
              <a:spcAft>
                <a:spcPct val="0"/>
              </a:spcAft>
              <a:buNone/>
            </a:pPr>
            <a:r>
              <a:rPr lang="en">
                <a:ln w="0"/>
                <a:effectLst>
                  <a:outerShdw blurRad="38100" dist="19050" dir="2700000" algn="tl" rotWithShape="0">
                    <a:schemeClr val="dk1">
                      <a:alpha val="40000"/>
                    </a:schemeClr>
                  </a:outerShdw>
                </a:effectLst>
                <a:uFill>
                  <a:noFill/>
                </a:uFill>
              </a:rPr>
              <a:t>Kitchen Scale(Optional)</a:t>
            </a:r>
            <a:endParaRPr>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008042417"/>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alpha val="85000"/>
          </a:schemeClr>
        </a:solidFill>
        <a:effectLst/>
      </p:bgPr>
    </p:bg>
    <p:spTree>
      <p:nvGrpSpPr>
        <p:cNvPr id="1" name="">
          <a:extLst>
            <a:ext uri="{FF2B5EF4-FFF2-40B4-BE49-F238E27FC236}">
              <a16:creationId xmlns:a16="http://schemas.microsoft.com/office/drawing/2014/main" id="{5F7996B3-34F7-5C2C-B1E8-90BD42649171}"/>
            </a:ext>
          </a:extLst>
        </p:cNvPr>
        <p:cNvGrpSpPr/>
        <p:nvPr/>
      </p:nvGrpSpPr>
      <p:grpSpPr>
        <a:xfrm>
          <a:off x="0" y="0"/>
          <a:ext cx="0" cy="0"/>
          <a:chOff x="0" y="0"/>
          <a:chExt cx="0" cy="0"/>
        </a:xfrm>
      </p:grpSpPr>
      <p:sp>
        <p:nvSpPr>
          <p:cNvPr id="42" name="Rectangle: Rounded Corners 41">
            <a:extLst>
              <a:ext uri="{FF2B5EF4-FFF2-40B4-BE49-F238E27FC236}">
                <a16:creationId xmlns:a16="http://schemas.microsoft.com/office/drawing/2014/main" id="{369371FA-52D8-D602-29AA-71D5B3D66A0E}"/>
              </a:ext>
            </a:extLst>
          </p:cNvPr>
          <p:cNvSpPr/>
          <p:nvPr/>
        </p:nvSpPr>
        <p:spPr>
          <a:xfrm>
            <a:off x="2039800" y="1522027"/>
            <a:ext cx="1384120" cy="762373"/>
          </a:xfrm>
          <a:prstGeom prst="roundRect">
            <a:avLst/>
          </a:prstGeom>
          <a:solidFill>
            <a:schemeClr val="accent3">
              <a:lumMod val="60000"/>
              <a:lumOff val="40000"/>
              <a:alpha val="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IN"/>
          </a:p>
        </p:txBody>
      </p:sp>
      <p:sp>
        <p:nvSpPr>
          <p:cNvPr id="26" name="Google Shape;618;p42">
            <a:extLst>
              <a:ext uri="{FF2B5EF4-FFF2-40B4-BE49-F238E27FC236}">
                <a16:creationId xmlns:a16="http://schemas.microsoft.com/office/drawing/2014/main" id="{155DC0D5-23DE-9B9D-4A16-862185C36F63}"/>
              </a:ext>
            </a:extLst>
          </p:cNvPr>
          <p:cNvSpPr txBox="1"/>
          <p:nvPr/>
        </p:nvSpPr>
        <p:spPr>
          <a:xfrm>
            <a:off x="1783336" y="277117"/>
            <a:ext cx="7704000" cy="572700"/>
          </a:xfrm>
          <a:prstGeom prst="rect">
            <a:avLst/>
          </a:prstGeom>
        </p:spPr>
        <p:txBody>
          <a:bodyPr spcFirstLastPara="1" wrap="square" lIns="91425" tIns="91425" rIns="91425" bIns="91425" anchor="ctr" anchorCtr="0">
            <a:no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r>
              <a:rPr lang="en-US" b="1"/>
              <a:t>S</a:t>
            </a:r>
            <a:r>
              <a:rPr lang="en-IN" b="1" err="1"/>
              <a:t>oftware Requirements</a:t>
            </a:r>
          </a:p>
        </p:txBody>
      </p:sp>
      <p:sp>
        <p:nvSpPr>
          <p:cNvPr id="31" name="Google Shape;623;p42">
            <a:extLst>
              <a:ext uri="{FF2B5EF4-FFF2-40B4-BE49-F238E27FC236}">
                <a16:creationId xmlns:a16="http://schemas.microsoft.com/office/drawing/2014/main" id="{CD90C6DE-6B7E-E189-71BB-D39063487A4A}"/>
              </a:ext>
            </a:extLst>
          </p:cNvPr>
          <p:cNvSpPr txBox="1"/>
          <p:nvPr/>
        </p:nvSpPr>
        <p:spPr>
          <a:xfrm>
            <a:off x="4240007" y="3831492"/>
            <a:ext cx="1541034" cy="630900"/>
          </a:xfrm>
          <a:prstGeom prst="rect">
            <a:avLst/>
          </a:prstGeom>
        </p:spPr>
        <p:txBody>
          <a:bodyPr spcFirstLastPara="1" wrap="square" lIns="91425" tIns="91425" rIns="91425" bIns="91425" anchor="ctr" anchorCtr="0">
            <a:no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endParaRPr lang="en"/>
          </a:p>
        </p:txBody>
      </p:sp>
      <p:sp>
        <p:nvSpPr>
          <p:cNvPr id="34" name="Google Shape;626;p42">
            <a:extLst>
              <a:ext uri="{FF2B5EF4-FFF2-40B4-BE49-F238E27FC236}">
                <a16:creationId xmlns:a16="http://schemas.microsoft.com/office/drawing/2014/main" id="{2F33E0B5-2A31-D206-4853-9A3B6D56879D}"/>
              </a:ext>
            </a:extLst>
          </p:cNvPr>
          <p:cNvSpPr txBox="1"/>
          <p:nvPr/>
        </p:nvSpPr>
        <p:spPr>
          <a:xfrm>
            <a:off x="1498910" y="2462750"/>
            <a:ext cx="3060520" cy="484800"/>
          </a:xfrm>
          <a:prstGeom prst="rect">
            <a:avLst/>
          </a:prstGeom>
        </p:spPr>
        <p:txBody>
          <a:bodyPr spcFirstLastPara="1" wrap="square" lIns="91425" tIns="91425" rIns="91425" bIns="91425" anchor="t" anchorCtr="0">
            <a:noAutofit/>
          </a:bodyPr>
          <a:lstStyle>
            <a:defPPr>
              <a:defRPr lang="en-US"/>
            </a:defPPr>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spcBef>
                <a:spcPct val="0"/>
              </a:spcBef>
              <a:buFont typeface="Arial" pitchFamily="34" charset="0"/>
              <a:buNone/>
            </a:pPr>
            <a:r>
              <a:rPr lang="en-US"/>
              <a:t>Database Software</a:t>
            </a:r>
          </a:p>
        </p:txBody>
      </p:sp>
      <p:sp>
        <p:nvSpPr>
          <p:cNvPr id="37" name="Google Shape;629;p42">
            <a:extLst>
              <a:ext uri="{FF2B5EF4-FFF2-40B4-BE49-F238E27FC236}">
                <a16:creationId xmlns:a16="http://schemas.microsoft.com/office/drawing/2014/main" id="{613E7F86-175A-DF15-3521-AF87D418CF99}"/>
              </a:ext>
            </a:extLst>
          </p:cNvPr>
          <p:cNvSpPr txBox="1"/>
          <p:nvPr/>
        </p:nvSpPr>
        <p:spPr>
          <a:xfrm>
            <a:off x="2134530" y="2284400"/>
            <a:ext cx="2424900" cy="356700"/>
          </a:xfrm>
          <a:prstGeom prst="rect">
            <a:avLst/>
          </a:prstGeom>
        </p:spPr>
        <p:txBody>
          <a:bodyPr spcFirstLastPara="1" wrap="square" lIns="91425" tIns="91425" rIns="91425" bIns="91425" anchor="b" anchorCtr="0">
            <a:noAutofit/>
          </a:bodyPr>
          <a:lstStyle>
            <a:defPPr>
              <a:defRPr lang="en-US"/>
            </a:defPPr>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spcBef>
                <a:spcPct val="0"/>
              </a:spcBef>
              <a:buFont typeface="Arial" pitchFamily="34" charset="0"/>
              <a:buNone/>
            </a:pPr>
            <a:endParaRPr lang="en-IN"/>
          </a:p>
        </p:txBody>
      </p:sp>
      <p:sp>
        <p:nvSpPr>
          <p:cNvPr id="38" name="Google Shape;630;p42">
            <a:extLst>
              <a:ext uri="{FF2B5EF4-FFF2-40B4-BE49-F238E27FC236}">
                <a16:creationId xmlns:a16="http://schemas.microsoft.com/office/drawing/2014/main" id="{77F5905B-89C6-28BE-07E7-363DC02A69B4}"/>
              </a:ext>
            </a:extLst>
          </p:cNvPr>
          <p:cNvSpPr txBox="1"/>
          <p:nvPr/>
        </p:nvSpPr>
        <p:spPr>
          <a:xfrm>
            <a:off x="2039800" y="1622959"/>
            <a:ext cx="1430298" cy="560509"/>
          </a:xfrm>
          <a:prstGeom prst="rect">
            <a:avLst/>
          </a:prstGeom>
        </p:spPr>
        <p:txBody>
          <a:bodyPr spcFirstLastPara="1" wrap="square" lIns="91425" tIns="91425" rIns="91425" bIns="91425" anchor="ctr" anchorCtr="0">
            <a:no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r>
              <a:rPr lang="en"/>
              <a:t>01</a:t>
            </a:r>
          </a:p>
        </p:txBody>
      </p:sp>
      <p:sp>
        <p:nvSpPr>
          <p:cNvPr id="41" name="Google Shape;633;p42">
            <a:extLst>
              <a:ext uri="{FF2B5EF4-FFF2-40B4-BE49-F238E27FC236}">
                <a16:creationId xmlns:a16="http://schemas.microsoft.com/office/drawing/2014/main" id="{FC8347BB-5DAC-CDF4-A85C-E62964031345}"/>
              </a:ext>
            </a:extLst>
          </p:cNvPr>
          <p:cNvSpPr txBox="1"/>
          <p:nvPr/>
        </p:nvSpPr>
        <p:spPr>
          <a:xfrm>
            <a:off x="7266660" y="1542347"/>
            <a:ext cx="1430299" cy="630900"/>
          </a:xfrm>
          <a:prstGeom prst="rect">
            <a:avLst/>
          </a:prstGeom>
        </p:spPr>
        <p:txBody>
          <a:bodyPr spcFirstLastPara="1" wrap="square" lIns="91425" tIns="91425" rIns="91425" bIns="91425" anchor="ctr" anchorCtr="0">
            <a:no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endParaRPr lang="en"/>
          </a:p>
        </p:txBody>
      </p:sp>
      <p:sp>
        <p:nvSpPr>
          <p:cNvPr id="43" name="Rectangle: Rounded Corners 42">
            <a:extLst>
              <a:ext uri="{FF2B5EF4-FFF2-40B4-BE49-F238E27FC236}">
                <a16:creationId xmlns:a16="http://schemas.microsoft.com/office/drawing/2014/main" id="{4D6A175E-8E27-F555-7636-B4B4A5403ECB}"/>
              </a:ext>
            </a:extLst>
          </p:cNvPr>
          <p:cNvSpPr/>
          <p:nvPr/>
        </p:nvSpPr>
        <p:spPr>
          <a:xfrm>
            <a:off x="7831000" y="1491547"/>
            <a:ext cx="1384120" cy="762373"/>
          </a:xfrm>
          <a:prstGeom prst="roundRect">
            <a:avLst/>
          </a:prstGeom>
          <a:solidFill>
            <a:schemeClr val="accent3">
              <a:lumMod val="60000"/>
              <a:lumOff val="40000"/>
              <a:alpha val="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IN"/>
          </a:p>
        </p:txBody>
      </p:sp>
      <p:sp>
        <p:nvSpPr>
          <p:cNvPr id="44" name="Google Shape;626;p42">
            <a:extLst>
              <a:ext uri="{FF2B5EF4-FFF2-40B4-BE49-F238E27FC236}">
                <a16:creationId xmlns:a16="http://schemas.microsoft.com/office/drawing/2014/main" id="{C25F9A53-E10F-5D49-300A-086B85CF9A79}"/>
              </a:ext>
            </a:extLst>
          </p:cNvPr>
          <p:cNvSpPr txBox="1"/>
          <p:nvPr/>
        </p:nvSpPr>
        <p:spPr>
          <a:xfrm>
            <a:off x="7290110" y="2432270"/>
            <a:ext cx="3997650" cy="484800"/>
          </a:xfrm>
          <a:prstGeom prst="rect">
            <a:avLst/>
          </a:prstGeom>
        </p:spPr>
        <p:txBody>
          <a:bodyPr spcFirstLastPara="1" wrap="square" lIns="91425" tIns="91425" rIns="91425" bIns="91425" anchor="t" anchorCtr="0">
            <a:noAutofit/>
          </a:bodyPr>
          <a:lstStyle>
            <a:defPPr>
              <a:defRPr lang="en-US"/>
            </a:defPPr>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spcBef>
                <a:spcPct val="0"/>
              </a:spcBef>
              <a:buFont typeface="Arial" pitchFamily="34" charset="0"/>
              <a:buNone/>
            </a:pPr>
            <a:r>
              <a:rPr lang="en-US" err="1"/>
              <a:t>Progamming Languages</a:t>
            </a:r>
          </a:p>
        </p:txBody>
      </p:sp>
      <p:sp>
        <p:nvSpPr>
          <p:cNvPr id="45" name="Google Shape;629;p42">
            <a:extLst>
              <a:ext uri="{FF2B5EF4-FFF2-40B4-BE49-F238E27FC236}">
                <a16:creationId xmlns:a16="http://schemas.microsoft.com/office/drawing/2014/main" id="{8A17E6D8-2C1F-D200-4216-06707A608E3F}"/>
              </a:ext>
            </a:extLst>
          </p:cNvPr>
          <p:cNvSpPr txBox="1"/>
          <p:nvPr/>
        </p:nvSpPr>
        <p:spPr>
          <a:xfrm>
            <a:off x="7925730" y="2253920"/>
            <a:ext cx="2424900" cy="356700"/>
          </a:xfrm>
          <a:prstGeom prst="rect">
            <a:avLst/>
          </a:prstGeom>
        </p:spPr>
        <p:txBody>
          <a:bodyPr spcFirstLastPara="1" wrap="square" lIns="91425" tIns="91425" rIns="91425" bIns="91425" anchor="b" anchorCtr="0">
            <a:noAutofit/>
          </a:bodyPr>
          <a:lstStyle>
            <a:defPPr>
              <a:defRPr lang="en-US"/>
            </a:defPPr>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spcBef>
                <a:spcPct val="0"/>
              </a:spcBef>
              <a:buFont typeface="Arial" pitchFamily="34" charset="0"/>
              <a:buNone/>
            </a:pPr>
            <a:endParaRPr lang="en-IN"/>
          </a:p>
        </p:txBody>
      </p:sp>
      <p:sp>
        <p:nvSpPr>
          <p:cNvPr id="46" name="Google Shape;630;p42">
            <a:extLst>
              <a:ext uri="{FF2B5EF4-FFF2-40B4-BE49-F238E27FC236}">
                <a16:creationId xmlns:a16="http://schemas.microsoft.com/office/drawing/2014/main" id="{998B127B-0785-836F-D4B5-ED594791444A}"/>
              </a:ext>
            </a:extLst>
          </p:cNvPr>
          <p:cNvSpPr txBox="1"/>
          <p:nvPr/>
        </p:nvSpPr>
        <p:spPr>
          <a:xfrm>
            <a:off x="7831000" y="1592479"/>
            <a:ext cx="1430298" cy="560509"/>
          </a:xfrm>
          <a:prstGeom prst="rect">
            <a:avLst/>
          </a:prstGeom>
        </p:spPr>
        <p:txBody>
          <a:bodyPr spcFirstLastPara="1" wrap="square" lIns="91425" tIns="91425" rIns="91425" bIns="91425" anchor="ctr" anchorCtr="0">
            <a:no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r>
              <a:rPr lang="en"/>
              <a:t>02</a:t>
            </a:r>
          </a:p>
        </p:txBody>
      </p:sp>
      <p:sp>
        <p:nvSpPr>
          <p:cNvPr id="47" name="Rectangle: Rounded Corners 46">
            <a:extLst>
              <a:ext uri="{FF2B5EF4-FFF2-40B4-BE49-F238E27FC236}">
                <a16:creationId xmlns:a16="http://schemas.microsoft.com/office/drawing/2014/main" id="{B4541F30-D78A-F07B-405F-2AD680C3FD39}"/>
              </a:ext>
            </a:extLst>
          </p:cNvPr>
          <p:cNvSpPr/>
          <p:nvPr/>
        </p:nvSpPr>
        <p:spPr>
          <a:xfrm>
            <a:off x="1247320" y="3696267"/>
            <a:ext cx="1384120" cy="762373"/>
          </a:xfrm>
          <a:prstGeom prst="roundRect">
            <a:avLst/>
          </a:prstGeom>
          <a:solidFill>
            <a:schemeClr val="accent3">
              <a:lumMod val="60000"/>
              <a:lumOff val="40000"/>
              <a:alpha val="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IN"/>
          </a:p>
        </p:txBody>
      </p:sp>
      <p:sp>
        <p:nvSpPr>
          <p:cNvPr id="48" name="Google Shape;626;p42">
            <a:extLst>
              <a:ext uri="{FF2B5EF4-FFF2-40B4-BE49-F238E27FC236}">
                <a16:creationId xmlns:a16="http://schemas.microsoft.com/office/drawing/2014/main" id="{1A1EC1EA-D667-723A-2595-39858ACD4DEE}"/>
              </a:ext>
            </a:extLst>
          </p:cNvPr>
          <p:cNvSpPr txBox="1"/>
          <p:nvPr/>
        </p:nvSpPr>
        <p:spPr>
          <a:xfrm>
            <a:off x="358753" y="4659122"/>
            <a:ext cx="4060847" cy="1012042"/>
          </a:xfrm>
          <a:prstGeom prst="rect">
            <a:avLst/>
          </a:prstGeom>
        </p:spPr>
        <p:txBody>
          <a:bodyPr spcFirstLastPara="1" wrap="square" lIns="91425" tIns="91425" rIns="91425" bIns="91425" anchor="t" anchorCtr="0">
            <a:noAutofit/>
          </a:bodyPr>
          <a:lstStyle>
            <a:defPPr>
              <a:defRPr lang="en-US"/>
            </a:defPPr>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spcBef>
                <a:spcPct val="0"/>
              </a:spcBef>
              <a:buFont typeface="Arial" pitchFamily="34" charset="0"/>
              <a:buNone/>
            </a:pPr>
            <a:r>
              <a:rPr lang="en-US"/>
              <a:t>Machine Learning     Famework</a:t>
            </a:r>
          </a:p>
        </p:txBody>
      </p:sp>
      <p:sp>
        <p:nvSpPr>
          <p:cNvPr id="49" name="Google Shape;629;p42">
            <a:extLst>
              <a:ext uri="{FF2B5EF4-FFF2-40B4-BE49-F238E27FC236}">
                <a16:creationId xmlns:a16="http://schemas.microsoft.com/office/drawing/2014/main" id="{35EB8772-0FD7-7A67-FA8D-275D06FD144E}"/>
              </a:ext>
            </a:extLst>
          </p:cNvPr>
          <p:cNvSpPr txBox="1"/>
          <p:nvPr/>
        </p:nvSpPr>
        <p:spPr>
          <a:xfrm>
            <a:off x="1342050" y="4458640"/>
            <a:ext cx="2424900" cy="356700"/>
          </a:xfrm>
          <a:prstGeom prst="rect">
            <a:avLst/>
          </a:prstGeom>
        </p:spPr>
        <p:txBody>
          <a:bodyPr spcFirstLastPara="1" wrap="square" lIns="91425" tIns="91425" rIns="91425" bIns="91425" anchor="b" anchorCtr="0">
            <a:noAutofit/>
          </a:bodyPr>
          <a:lstStyle>
            <a:defPPr>
              <a:defRPr lang="en-US"/>
            </a:defPPr>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spcBef>
                <a:spcPct val="0"/>
              </a:spcBef>
              <a:buFont typeface="Arial" pitchFamily="34" charset="0"/>
              <a:buNone/>
            </a:pPr>
            <a:endParaRPr lang="en-IN"/>
          </a:p>
        </p:txBody>
      </p:sp>
      <p:sp>
        <p:nvSpPr>
          <p:cNvPr id="50" name="Google Shape;630;p42">
            <a:extLst>
              <a:ext uri="{FF2B5EF4-FFF2-40B4-BE49-F238E27FC236}">
                <a16:creationId xmlns:a16="http://schemas.microsoft.com/office/drawing/2014/main" id="{DE084E8C-B16B-6ACB-4C55-D04398077D4D}"/>
              </a:ext>
            </a:extLst>
          </p:cNvPr>
          <p:cNvSpPr txBox="1"/>
          <p:nvPr/>
        </p:nvSpPr>
        <p:spPr>
          <a:xfrm>
            <a:off x="1247320" y="3797199"/>
            <a:ext cx="1430298" cy="560509"/>
          </a:xfrm>
          <a:prstGeom prst="rect">
            <a:avLst/>
          </a:prstGeom>
        </p:spPr>
        <p:txBody>
          <a:bodyPr spcFirstLastPara="1" wrap="square" lIns="91425" tIns="91425" rIns="91425" bIns="91425" anchor="ctr" anchorCtr="0">
            <a:no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r>
              <a:rPr lang="en"/>
              <a:t>03</a:t>
            </a:r>
          </a:p>
        </p:txBody>
      </p:sp>
      <p:sp>
        <p:nvSpPr>
          <p:cNvPr id="55" name="Rectangle: Rounded Corners 54">
            <a:extLst>
              <a:ext uri="{FF2B5EF4-FFF2-40B4-BE49-F238E27FC236}">
                <a16:creationId xmlns:a16="http://schemas.microsoft.com/office/drawing/2014/main" id="{D8492668-1A05-D0F4-49C3-862EEE0AE5D1}"/>
              </a:ext>
            </a:extLst>
          </p:cNvPr>
          <p:cNvSpPr/>
          <p:nvPr/>
        </p:nvSpPr>
        <p:spPr>
          <a:xfrm>
            <a:off x="4945560" y="3706427"/>
            <a:ext cx="1384120" cy="762373"/>
          </a:xfrm>
          <a:prstGeom prst="roundRect">
            <a:avLst/>
          </a:prstGeom>
          <a:solidFill>
            <a:schemeClr val="accent3">
              <a:lumMod val="60000"/>
              <a:lumOff val="40000"/>
              <a:alpha val="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IN"/>
          </a:p>
        </p:txBody>
      </p:sp>
      <p:sp>
        <p:nvSpPr>
          <p:cNvPr id="56" name="Google Shape;626;p42">
            <a:extLst>
              <a:ext uri="{FF2B5EF4-FFF2-40B4-BE49-F238E27FC236}">
                <a16:creationId xmlns:a16="http://schemas.microsoft.com/office/drawing/2014/main" id="{984EFDF3-DAC5-570B-D83B-3AD1538215BE}"/>
              </a:ext>
            </a:extLst>
          </p:cNvPr>
          <p:cNvSpPr txBox="1"/>
          <p:nvPr/>
        </p:nvSpPr>
        <p:spPr>
          <a:xfrm>
            <a:off x="4419600" y="4757803"/>
            <a:ext cx="3060520" cy="484800"/>
          </a:xfrm>
          <a:prstGeom prst="rect">
            <a:avLst/>
          </a:prstGeom>
        </p:spPr>
        <p:txBody>
          <a:bodyPr spcFirstLastPara="1" wrap="square" lIns="91425" tIns="91425" rIns="91425" bIns="91425" anchor="t" anchorCtr="0">
            <a:noAutofit/>
          </a:bodyPr>
          <a:lstStyle>
            <a:defPPr>
              <a:defRPr lang="en-US"/>
            </a:defPPr>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spcBef>
                <a:spcPct val="0"/>
              </a:spcBef>
              <a:buFont typeface="Arial" pitchFamily="34" charset="0"/>
              <a:buNone/>
            </a:pPr>
            <a:r>
              <a:rPr lang="en-US"/>
              <a:t>Web Browser</a:t>
            </a:r>
          </a:p>
        </p:txBody>
      </p:sp>
      <p:sp>
        <p:nvSpPr>
          <p:cNvPr id="57" name="Google Shape;629;p42">
            <a:extLst>
              <a:ext uri="{FF2B5EF4-FFF2-40B4-BE49-F238E27FC236}">
                <a16:creationId xmlns:a16="http://schemas.microsoft.com/office/drawing/2014/main" id="{DB89B875-8EE0-9381-F931-2A1929144F3D}"/>
              </a:ext>
            </a:extLst>
          </p:cNvPr>
          <p:cNvSpPr txBox="1"/>
          <p:nvPr/>
        </p:nvSpPr>
        <p:spPr>
          <a:xfrm>
            <a:off x="5040290" y="4468800"/>
            <a:ext cx="2424900" cy="356700"/>
          </a:xfrm>
          <a:prstGeom prst="rect">
            <a:avLst/>
          </a:prstGeom>
        </p:spPr>
        <p:txBody>
          <a:bodyPr spcFirstLastPara="1" wrap="square" lIns="91425" tIns="91425" rIns="91425" bIns="91425" anchor="b" anchorCtr="0">
            <a:noAutofit/>
          </a:bodyPr>
          <a:lstStyle>
            <a:defPPr>
              <a:defRPr lang="en-US"/>
            </a:defPPr>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spcBef>
                <a:spcPct val="0"/>
              </a:spcBef>
              <a:buFont typeface="Arial" pitchFamily="34" charset="0"/>
              <a:buNone/>
            </a:pPr>
            <a:endParaRPr lang="en-IN"/>
          </a:p>
        </p:txBody>
      </p:sp>
      <p:sp>
        <p:nvSpPr>
          <p:cNvPr id="58" name="Google Shape;630;p42">
            <a:extLst>
              <a:ext uri="{FF2B5EF4-FFF2-40B4-BE49-F238E27FC236}">
                <a16:creationId xmlns:a16="http://schemas.microsoft.com/office/drawing/2014/main" id="{CFE498C1-90F4-BE25-466A-A3A01C12EFE6}"/>
              </a:ext>
            </a:extLst>
          </p:cNvPr>
          <p:cNvSpPr txBox="1"/>
          <p:nvPr/>
        </p:nvSpPr>
        <p:spPr>
          <a:xfrm>
            <a:off x="4945560" y="3807359"/>
            <a:ext cx="1430298" cy="560509"/>
          </a:xfrm>
          <a:prstGeom prst="rect">
            <a:avLst/>
          </a:prstGeom>
        </p:spPr>
        <p:txBody>
          <a:bodyPr spcFirstLastPara="1" wrap="square" lIns="91425" tIns="91425" rIns="91425" bIns="91425" anchor="ctr" anchorCtr="0">
            <a:no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r>
              <a:rPr lang="en"/>
              <a:t>04</a:t>
            </a:r>
          </a:p>
        </p:txBody>
      </p:sp>
      <p:sp>
        <p:nvSpPr>
          <p:cNvPr id="59" name="Rectangle: Rounded Corners 58">
            <a:extLst>
              <a:ext uri="{FF2B5EF4-FFF2-40B4-BE49-F238E27FC236}">
                <a16:creationId xmlns:a16="http://schemas.microsoft.com/office/drawing/2014/main" id="{FF53169D-49EE-6710-5E9E-419656A9F757}"/>
              </a:ext>
            </a:extLst>
          </p:cNvPr>
          <p:cNvSpPr/>
          <p:nvPr/>
        </p:nvSpPr>
        <p:spPr>
          <a:xfrm>
            <a:off x="8339000" y="3665787"/>
            <a:ext cx="1384120" cy="762373"/>
          </a:xfrm>
          <a:prstGeom prst="roundRect">
            <a:avLst/>
          </a:prstGeom>
          <a:solidFill>
            <a:schemeClr val="accent3">
              <a:lumMod val="60000"/>
              <a:lumOff val="40000"/>
              <a:alpha val="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endParaRPr lang="en-IN"/>
          </a:p>
        </p:txBody>
      </p:sp>
      <p:sp>
        <p:nvSpPr>
          <p:cNvPr id="60" name="Google Shape;626;p42">
            <a:extLst>
              <a:ext uri="{FF2B5EF4-FFF2-40B4-BE49-F238E27FC236}">
                <a16:creationId xmlns:a16="http://schemas.microsoft.com/office/drawing/2014/main" id="{9169087D-DD95-A086-A26A-681C7F9C36B4}"/>
              </a:ext>
            </a:extLst>
          </p:cNvPr>
          <p:cNvSpPr txBox="1"/>
          <p:nvPr/>
        </p:nvSpPr>
        <p:spPr>
          <a:xfrm>
            <a:off x="7798110" y="4606510"/>
            <a:ext cx="3060520" cy="484800"/>
          </a:xfrm>
          <a:prstGeom prst="rect">
            <a:avLst/>
          </a:prstGeom>
        </p:spPr>
        <p:txBody>
          <a:bodyPr spcFirstLastPara="1" wrap="square" lIns="91425" tIns="91425" rIns="91425" bIns="91425" anchor="t" anchorCtr="0">
            <a:noAutofit/>
          </a:bodyPr>
          <a:lstStyle>
            <a:defPPr>
              <a:defRPr lang="en-US"/>
            </a:defPPr>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spcBef>
                <a:spcPct val="0"/>
              </a:spcBef>
              <a:buFont typeface="Arial" pitchFamily="34" charset="0"/>
              <a:buNone/>
            </a:pPr>
            <a:r>
              <a:rPr lang="en-US"/>
              <a:t>Mobile Apps &amp; Spreadsheets</a:t>
            </a:r>
          </a:p>
        </p:txBody>
      </p:sp>
      <p:sp>
        <p:nvSpPr>
          <p:cNvPr id="61" name="Google Shape;629;p42">
            <a:extLst>
              <a:ext uri="{FF2B5EF4-FFF2-40B4-BE49-F238E27FC236}">
                <a16:creationId xmlns:a16="http://schemas.microsoft.com/office/drawing/2014/main" id="{42281058-29F4-10DC-5D8E-04258F4A0700}"/>
              </a:ext>
            </a:extLst>
          </p:cNvPr>
          <p:cNvSpPr txBox="1"/>
          <p:nvPr/>
        </p:nvSpPr>
        <p:spPr>
          <a:xfrm>
            <a:off x="8048848" y="4501202"/>
            <a:ext cx="2424900" cy="356700"/>
          </a:xfrm>
          <a:prstGeom prst="rect">
            <a:avLst/>
          </a:prstGeom>
        </p:spPr>
        <p:txBody>
          <a:bodyPr spcFirstLastPara="1" wrap="square" lIns="91425" tIns="91425" rIns="91425" bIns="91425" anchor="b" anchorCtr="0">
            <a:noAutofit/>
          </a:bodyPr>
          <a:lstStyle>
            <a:defPPr>
              <a:defRPr lang="en-US"/>
            </a:defPPr>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spcBef>
                <a:spcPct val="0"/>
              </a:spcBef>
              <a:buFont typeface="Arial" pitchFamily="34" charset="0"/>
              <a:buNone/>
            </a:pPr>
            <a:endParaRPr lang="en-IN"/>
          </a:p>
        </p:txBody>
      </p:sp>
      <p:sp>
        <p:nvSpPr>
          <p:cNvPr id="62" name="Google Shape;630;p42">
            <a:extLst>
              <a:ext uri="{FF2B5EF4-FFF2-40B4-BE49-F238E27FC236}">
                <a16:creationId xmlns:a16="http://schemas.microsoft.com/office/drawing/2014/main" id="{C81C887A-71C7-84F7-CCE4-68E2B22D88F4}"/>
              </a:ext>
            </a:extLst>
          </p:cNvPr>
          <p:cNvSpPr txBox="1"/>
          <p:nvPr/>
        </p:nvSpPr>
        <p:spPr>
          <a:xfrm>
            <a:off x="8339000" y="3766719"/>
            <a:ext cx="1430298" cy="560509"/>
          </a:xfrm>
          <a:prstGeom prst="rect">
            <a:avLst/>
          </a:prstGeom>
        </p:spPr>
        <p:txBody>
          <a:bodyPr spcFirstLastPara="1" wrap="square" lIns="91425" tIns="91425" rIns="91425" bIns="91425" anchor="ctr" anchorCtr="0">
            <a:noAutofit/>
          </a:bodyPr>
          <a:lstStyle>
            <a:defPPr>
              <a:defRPr lang="en-US"/>
            </a:defPPr>
            <a:lvl1pPr marL="0" algn="l" defTabSz="914400" rtl="0" eaLnBrk="1" latinLnBrk="0" hangingPunct="1">
              <a:lnSpc>
                <a:spcPct val="90000"/>
              </a:lnSpc>
              <a:spcBef>
                <a:spcPct val="0"/>
              </a:spcBef>
              <a:buNone/>
              <a:defRPr sz="4400" kern="1200">
                <a:solidFill>
                  <a:schemeClr val="tx1"/>
                </a:solidFill>
                <a:latin typeface="+mj-lt"/>
                <a:ea typeface="+mj-ea"/>
                <a:cs typeface="+mj-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0"/>
              </a:spcBef>
            </a:pPr>
            <a:r>
              <a:rPr lang="en"/>
              <a:t>05</a:t>
            </a:r>
          </a:p>
        </p:txBody>
      </p:sp>
    </p:spTree>
    <p:extLst>
      <p:ext uri="{BB962C8B-B14F-4D97-AF65-F5344CB8AC3E}">
        <p14:creationId xmlns:p14="http://schemas.microsoft.com/office/powerpoint/2010/main" val="4140905555"/>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alpha val="90000"/>
          </a:schemeClr>
        </a:solidFill>
        <a:effectLst/>
      </p:bgPr>
    </p:bg>
    <p:spTree>
      <p:nvGrpSpPr>
        <p:cNvPr id="1" name="">
          <a:extLst>
            <a:ext uri="{FF2B5EF4-FFF2-40B4-BE49-F238E27FC236}">
              <a16:creationId xmlns:a16="http://schemas.microsoft.com/office/drawing/2014/main" id="{BEAF906D-1968-9BF9-F265-F027A4DD039B}"/>
            </a:ext>
          </a:extLst>
        </p:cNvPr>
        <p:cNvGrpSpPr/>
        <p:nvPr/>
      </p:nvGrpSpPr>
      <p:grpSpPr>
        <a:xfrm>
          <a:off x="0" y="0"/>
          <a:ext cx="0" cy="0"/>
          <a:chOff x="0" y="0"/>
          <a:chExt cx="0" cy="0"/>
        </a:xfrm>
      </p:grpSpPr>
      <p:grpSp>
        <p:nvGrpSpPr>
          <p:cNvPr id="11" name="Google Shape;12425;p65">
            <a:extLst>
              <a:ext uri="{FF2B5EF4-FFF2-40B4-BE49-F238E27FC236}">
                <a16:creationId xmlns:a16="http://schemas.microsoft.com/office/drawing/2014/main" id="{2E4B8052-065B-4AF0-43C7-495E84A8681B}"/>
              </a:ext>
            </a:extLst>
          </p:cNvPr>
          <p:cNvGrpSpPr/>
          <p:nvPr/>
        </p:nvGrpSpPr>
        <p:grpSpPr>
          <a:xfrm>
            <a:off x="820156" y="1328352"/>
            <a:ext cx="9949697" cy="5154705"/>
            <a:chOff x="4037377" y="1662350"/>
            <a:chExt cx="4097518" cy="2382750"/>
          </a:xfrm>
        </p:grpSpPr>
        <p:sp>
          <p:nvSpPr>
            <p:cNvPr id="12" name="Google Shape;12426;p65">
              <a:extLst>
                <a:ext uri="{FF2B5EF4-FFF2-40B4-BE49-F238E27FC236}">
                  <a16:creationId xmlns:a16="http://schemas.microsoft.com/office/drawing/2014/main" id="{F4DCB1DB-A4E3-D356-FC48-CC8B5274B460}"/>
                </a:ext>
              </a:extLst>
            </p:cNvPr>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3" name="Google Shape;12427;p65">
              <a:extLst>
                <a:ext uri="{FF2B5EF4-FFF2-40B4-BE49-F238E27FC236}">
                  <a16:creationId xmlns:a16="http://schemas.microsoft.com/office/drawing/2014/main" id="{6E631695-31E6-538B-BABF-201C08DC7D2C}"/>
                </a:ext>
              </a:extLst>
            </p:cNvPr>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4" name="Google Shape;12428;p65">
              <a:extLst>
                <a:ext uri="{FF2B5EF4-FFF2-40B4-BE49-F238E27FC236}">
                  <a16:creationId xmlns:a16="http://schemas.microsoft.com/office/drawing/2014/main" id="{E07A2B17-E827-A2C1-1109-F5FF010786F3}"/>
                </a:ext>
              </a:extLst>
            </p:cNvPr>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rtl="0">
                <a:lnSpc>
                  <a:spcPct val="100000"/>
                </a:lnSpc>
                <a:spcBef>
                  <a:spcPct val="0"/>
                </a:spcBef>
                <a:spcAft>
                  <a:spcPct val="0"/>
                </a:spcAft>
                <a:buNone/>
              </a:pPr>
              <a:endParaRPr/>
            </a:p>
          </p:txBody>
        </p:sp>
        <p:sp>
          <p:nvSpPr>
            <p:cNvPr id="16" name="Google Shape;12429;p65">
              <a:extLst>
                <a:ext uri="{FF2B5EF4-FFF2-40B4-BE49-F238E27FC236}">
                  <a16:creationId xmlns:a16="http://schemas.microsoft.com/office/drawing/2014/main" id="{4AC8ECA9-4705-81CB-118D-5675778B0B41}"/>
                </a:ext>
              </a:extLst>
            </p:cNvPr>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rtl="0">
                <a:lnSpc>
                  <a:spcPct val="100000"/>
                </a:lnSpc>
                <a:spcBef>
                  <a:spcPct val="0"/>
                </a:spcBef>
                <a:spcAft>
                  <a:spcPct val="0"/>
                </a:spcAft>
                <a:buNone/>
              </a:pPr>
              <a:endParaRPr/>
            </a:p>
          </p:txBody>
        </p:sp>
        <p:sp>
          <p:nvSpPr>
            <p:cNvPr id="18" name="Google Shape;12430;p65">
              <a:extLst>
                <a:ext uri="{FF2B5EF4-FFF2-40B4-BE49-F238E27FC236}">
                  <a16:creationId xmlns:a16="http://schemas.microsoft.com/office/drawing/2014/main" id="{ADBF09C8-0914-129C-226B-3C73CEA10ACC}"/>
                </a:ext>
              </a:extLst>
            </p:cNvPr>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rtl="0">
                <a:lnSpc>
                  <a:spcPct val="100000"/>
                </a:lnSpc>
                <a:spcBef>
                  <a:spcPct val="0"/>
                </a:spcBef>
                <a:spcAft>
                  <a:spcPct val="0"/>
                </a:spcAft>
                <a:buNone/>
              </a:pPr>
              <a:endParaRPr/>
            </a:p>
          </p:txBody>
        </p:sp>
        <p:sp>
          <p:nvSpPr>
            <p:cNvPr id="20" name="Google Shape;12431;p65">
              <a:extLst>
                <a:ext uri="{FF2B5EF4-FFF2-40B4-BE49-F238E27FC236}">
                  <a16:creationId xmlns:a16="http://schemas.microsoft.com/office/drawing/2014/main" id="{0BF2A771-0BEE-1DE8-5F52-E9B7CF2C3872}"/>
                </a:ext>
              </a:extLst>
            </p:cNvPr>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21" name="Google Shape;12432;p65">
              <a:extLst>
                <a:ext uri="{FF2B5EF4-FFF2-40B4-BE49-F238E27FC236}">
                  <a16:creationId xmlns:a16="http://schemas.microsoft.com/office/drawing/2014/main" id="{B00075DD-C304-449F-AE92-5C959B777814}"/>
                </a:ext>
              </a:extLst>
            </p:cNvPr>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22" name="Google Shape;12433;p65">
              <a:extLst>
                <a:ext uri="{FF2B5EF4-FFF2-40B4-BE49-F238E27FC236}">
                  <a16:creationId xmlns:a16="http://schemas.microsoft.com/office/drawing/2014/main" id="{21DFC960-417A-48C5-36F9-7E0967E98580}"/>
                </a:ext>
              </a:extLst>
            </p:cNvPr>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23" name="Google Shape;12434;p65">
              <a:extLst>
                <a:ext uri="{FF2B5EF4-FFF2-40B4-BE49-F238E27FC236}">
                  <a16:creationId xmlns:a16="http://schemas.microsoft.com/office/drawing/2014/main" id="{73117A8E-98CA-EEE4-402B-5FAE258B007E}"/>
                </a:ext>
              </a:extLst>
            </p:cNvPr>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24" name="Google Shape;12435;p65">
              <a:extLst>
                <a:ext uri="{FF2B5EF4-FFF2-40B4-BE49-F238E27FC236}">
                  <a16:creationId xmlns:a16="http://schemas.microsoft.com/office/drawing/2014/main" id="{1D043B32-64E9-A3B9-00B0-BBEEF418BC34}"/>
                </a:ext>
              </a:extLst>
            </p:cNvPr>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25" name="Google Shape;12436;p65">
              <a:extLst>
                <a:ext uri="{FF2B5EF4-FFF2-40B4-BE49-F238E27FC236}">
                  <a16:creationId xmlns:a16="http://schemas.microsoft.com/office/drawing/2014/main" id="{0F655D8F-7FE7-1338-F234-DC09462DFDEF}"/>
                </a:ext>
              </a:extLst>
            </p:cNvPr>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26" name="Google Shape;12437;p65">
              <a:extLst>
                <a:ext uri="{FF2B5EF4-FFF2-40B4-BE49-F238E27FC236}">
                  <a16:creationId xmlns:a16="http://schemas.microsoft.com/office/drawing/2014/main" id="{48D34E17-844E-A134-D7BB-926BBC65872A}"/>
                </a:ext>
              </a:extLst>
            </p:cNvPr>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27" name="Google Shape;12438;p65">
              <a:extLst>
                <a:ext uri="{FF2B5EF4-FFF2-40B4-BE49-F238E27FC236}">
                  <a16:creationId xmlns:a16="http://schemas.microsoft.com/office/drawing/2014/main" id="{B3961D8D-2D7E-5795-7075-B6362CD88A57}"/>
                </a:ext>
              </a:extLst>
            </p:cNvPr>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28" name="Google Shape;12439;p65">
              <a:extLst>
                <a:ext uri="{FF2B5EF4-FFF2-40B4-BE49-F238E27FC236}">
                  <a16:creationId xmlns:a16="http://schemas.microsoft.com/office/drawing/2014/main" id="{0599BF12-71AF-A48E-81F8-D8BDA95DC40A}"/>
                </a:ext>
              </a:extLst>
            </p:cNvPr>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29" name="Google Shape;12440;p65">
              <a:extLst>
                <a:ext uri="{FF2B5EF4-FFF2-40B4-BE49-F238E27FC236}">
                  <a16:creationId xmlns:a16="http://schemas.microsoft.com/office/drawing/2014/main" id="{0E7DFC72-A3E8-5495-64A8-1AF607F16347}"/>
                </a:ext>
              </a:extLst>
            </p:cNvPr>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30" name="Google Shape;12441;p65">
              <a:extLst>
                <a:ext uri="{FF2B5EF4-FFF2-40B4-BE49-F238E27FC236}">
                  <a16:creationId xmlns:a16="http://schemas.microsoft.com/office/drawing/2014/main" id="{7E2C72B3-ECAF-F0D0-444F-4E67FFFFF4CE}"/>
                </a:ext>
              </a:extLst>
            </p:cNvPr>
            <p:cNvSpPr txBox="1"/>
            <p:nvPr/>
          </p:nvSpPr>
          <p:spPr>
            <a:xfrm>
              <a:off x="4259354" y="2696163"/>
              <a:ext cx="610859" cy="252234"/>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spcBef>
                  <a:spcPct val="0"/>
                </a:spcBef>
                <a:spcAft>
                  <a:spcPct val="0"/>
                </a:spcAft>
                <a:buNone/>
              </a:pPr>
              <a:r>
                <a:rPr lang="en" sz="1600" b="1">
                  <a:solidFill>
                    <a:srgbClr val="FFFFFF"/>
                  </a:solidFill>
                </a:rPr>
                <a:t>1. Introduction</a:t>
              </a:r>
              <a:endParaRPr sz="1600" b="1">
                <a:solidFill>
                  <a:srgbClr val="FFFFFF"/>
                </a:solidFill>
              </a:endParaRPr>
            </a:p>
          </p:txBody>
        </p:sp>
        <p:sp>
          <p:nvSpPr>
            <p:cNvPr id="31" name="Google Shape;12442;p65">
              <a:extLst>
                <a:ext uri="{FF2B5EF4-FFF2-40B4-BE49-F238E27FC236}">
                  <a16:creationId xmlns:a16="http://schemas.microsoft.com/office/drawing/2014/main" id="{FA381F55-4E9E-9829-507C-EBE10A6866D8}"/>
                </a:ext>
              </a:extLst>
            </p:cNvPr>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32" name="Google Shape;12443;p65">
              <a:extLst>
                <a:ext uri="{FF2B5EF4-FFF2-40B4-BE49-F238E27FC236}">
                  <a16:creationId xmlns:a16="http://schemas.microsoft.com/office/drawing/2014/main" id="{D01B1DFD-41DF-E7A1-4351-DECC49766213}"/>
                </a:ext>
              </a:extLst>
            </p:cNvPr>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33" name="Google Shape;12444;p65">
              <a:extLst>
                <a:ext uri="{FF2B5EF4-FFF2-40B4-BE49-F238E27FC236}">
                  <a16:creationId xmlns:a16="http://schemas.microsoft.com/office/drawing/2014/main" id="{C752AEBD-04BF-4DC9-0EB9-30D50BE5177F}"/>
                </a:ext>
              </a:extLst>
            </p:cNvPr>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34" name="Google Shape;12445;p65">
              <a:extLst>
                <a:ext uri="{FF2B5EF4-FFF2-40B4-BE49-F238E27FC236}">
                  <a16:creationId xmlns:a16="http://schemas.microsoft.com/office/drawing/2014/main" id="{C20BA5E1-3E91-6DFD-7B70-C8F7E4CFE1AA}"/>
                </a:ext>
              </a:extLst>
            </p:cNvPr>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35" name="Google Shape;12446;p65">
              <a:extLst>
                <a:ext uri="{FF2B5EF4-FFF2-40B4-BE49-F238E27FC236}">
                  <a16:creationId xmlns:a16="http://schemas.microsoft.com/office/drawing/2014/main" id="{6FFF7F5A-8A7C-4F1E-3144-194D91677675}"/>
                </a:ext>
              </a:extLst>
            </p:cNvPr>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cxnSp>
          <p:nvCxnSpPr>
            <p:cNvPr id="36" name="Google Shape;12447;p65">
              <a:extLst>
                <a:ext uri="{FF2B5EF4-FFF2-40B4-BE49-F238E27FC236}">
                  <a16:creationId xmlns:a16="http://schemas.microsoft.com/office/drawing/2014/main" id="{522B9CF3-7890-FF70-EA13-B9FBBBE8DC8A}"/>
                </a:ext>
              </a:extLst>
            </p:cNvPr>
            <p:cNvCxnSpPr>
              <a:stCxn id="25" idx="0"/>
              <a:endCxn id="31" idx="4"/>
            </p:cNvCxnSpPr>
            <p:nvPr/>
          </p:nvCxnSpPr>
          <p:spPr>
            <a:xfrm rot="10800000" flipH="1">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37" name="Google Shape;12448;p65">
              <a:extLst>
                <a:ext uri="{FF2B5EF4-FFF2-40B4-BE49-F238E27FC236}">
                  <a16:creationId xmlns:a16="http://schemas.microsoft.com/office/drawing/2014/main" id="{28F91AD9-5187-B491-54BC-1C26E78FB2BE}"/>
                </a:ext>
              </a:extLst>
            </p:cNvPr>
            <p:cNvCxnSpPr>
              <a:stCxn id="26" idx="0"/>
              <a:endCxn id="32"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38" name="Google Shape;12449;p65">
              <a:extLst>
                <a:ext uri="{FF2B5EF4-FFF2-40B4-BE49-F238E27FC236}">
                  <a16:creationId xmlns:a16="http://schemas.microsoft.com/office/drawing/2014/main" id="{9D9ECB06-5BBB-692B-1BF9-DD5E540D3C26}"/>
                </a:ext>
              </a:extLst>
            </p:cNvPr>
            <p:cNvCxnSpPr>
              <a:stCxn id="27" idx="0"/>
              <a:endCxn id="33" idx="4"/>
            </p:cNvCxnSpPr>
            <p:nvPr/>
          </p:nvCxnSpPr>
          <p:spPr>
            <a:xfrm rot="10800000" flipH="1">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39" name="Google Shape;12450;p65">
              <a:extLst>
                <a:ext uri="{FF2B5EF4-FFF2-40B4-BE49-F238E27FC236}">
                  <a16:creationId xmlns:a16="http://schemas.microsoft.com/office/drawing/2014/main" id="{9FF18AA6-44C9-5957-C142-B6F66D95C2E4}"/>
                </a:ext>
              </a:extLst>
            </p:cNvPr>
            <p:cNvCxnSpPr>
              <a:stCxn id="28" idx="4"/>
              <a:endCxn id="34"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40" name="Google Shape;12451;p65">
              <a:extLst>
                <a:ext uri="{FF2B5EF4-FFF2-40B4-BE49-F238E27FC236}">
                  <a16:creationId xmlns:a16="http://schemas.microsoft.com/office/drawing/2014/main" id="{C737BF74-22FF-B7BC-0905-24ED4D72CFA3}"/>
                </a:ext>
              </a:extLst>
            </p:cNvPr>
            <p:cNvCxnSpPr>
              <a:stCxn id="29" idx="4"/>
              <a:endCxn id="35" idx="0"/>
            </p:cNvCxnSpPr>
            <p:nvPr/>
          </p:nvCxnSpPr>
          <p:spPr>
            <a:xfrm flipH="1">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41" name="Google Shape;12452;p65">
              <a:extLst>
                <a:ext uri="{FF2B5EF4-FFF2-40B4-BE49-F238E27FC236}">
                  <a16:creationId xmlns:a16="http://schemas.microsoft.com/office/drawing/2014/main" id="{6B254A30-AFF0-4410-5EE3-6CD2889110D8}"/>
                </a:ext>
              </a:extLst>
            </p:cNvPr>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spcBef>
                  <a:spcPct val="0"/>
                </a:spcBef>
                <a:spcAft>
                  <a:spcPct val="0"/>
                </a:spcAft>
                <a:buNone/>
              </a:pPr>
              <a:r>
                <a:rPr lang="en-US" sz="1600" b="1">
                  <a:solidFill>
                    <a:srgbClr val="FFFFFF"/>
                  </a:solidFill>
                </a:rPr>
                <a:t>2 .Overall Description</a:t>
              </a:r>
              <a:endParaRPr sz="1600" b="1">
                <a:solidFill>
                  <a:srgbClr val="FFFFFF"/>
                </a:solidFill>
              </a:endParaRPr>
            </a:p>
          </p:txBody>
        </p:sp>
        <p:sp>
          <p:nvSpPr>
            <p:cNvPr id="42" name="Google Shape;12453;p65">
              <a:extLst>
                <a:ext uri="{FF2B5EF4-FFF2-40B4-BE49-F238E27FC236}">
                  <a16:creationId xmlns:a16="http://schemas.microsoft.com/office/drawing/2014/main" id="{A888A166-020E-07F7-54F6-F38F0FCFEEB4}"/>
                </a:ext>
              </a:extLst>
            </p:cNvPr>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spcBef>
                  <a:spcPct val="0"/>
                </a:spcBef>
                <a:spcAft>
                  <a:spcPct val="0"/>
                </a:spcAft>
                <a:buNone/>
              </a:pPr>
              <a:r>
                <a:rPr lang="en-US" sz="1600" b="1">
                  <a:solidFill>
                    <a:srgbClr val="FFFFFF"/>
                  </a:solidFill>
                </a:rPr>
                <a:t>3.System Features</a:t>
              </a:r>
              <a:endParaRPr sz="1600" b="1">
                <a:solidFill>
                  <a:srgbClr val="FFFFFF"/>
                </a:solidFill>
              </a:endParaRPr>
            </a:p>
          </p:txBody>
        </p:sp>
        <p:sp>
          <p:nvSpPr>
            <p:cNvPr id="43" name="Google Shape;12454;p65">
              <a:extLst>
                <a:ext uri="{FF2B5EF4-FFF2-40B4-BE49-F238E27FC236}">
                  <a16:creationId xmlns:a16="http://schemas.microsoft.com/office/drawing/2014/main" id="{7B4EC362-0904-CD9B-479A-48259FD3419F}"/>
                </a:ext>
              </a:extLst>
            </p:cNvPr>
            <p:cNvSpPr txBox="1"/>
            <p:nvPr/>
          </p:nvSpPr>
          <p:spPr>
            <a:xfrm>
              <a:off x="6576649" y="2719909"/>
              <a:ext cx="805199" cy="2295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spcBef>
                  <a:spcPct val="0"/>
                </a:spcBef>
                <a:spcAft>
                  <a:spcPct val="0"/>
                </a:spcAft>
                <a:buNone/>
              </a:pPr>
              <a:r>
                <a:rPr lang="en-US" sz="1600" b="1">
                  <a:solidFill>
                    <a:srgbClr val="FFFFFF"/>
                  </a:solidFill>
                </a:rPr>
                <a:t>4.External Interface </a:t>
              </a:r>
            </a:p>
            <a:p>
              <a:pPr marL="0" lvl="0" indent="0" algn="ctr" rtl="0">
                <a:spcBef>
                  <a:spcPct val="0"/>
                </a:spcBef>
                <a:spcAft>
                  <a:spcPct val="0"/>
                </a:spcAft>
                <a:buNone/>
              </a:pPr>
              <a:r>
                <a:rPr lang="en-US" sz="1600" b="1">
                  <a:solidFill>
                    <a:srgbClr val="FFFFFF"/>
                  </a:solidFill>
                </a:rPr>
                <a:t>Requirements</a:t>
              </a:r>
              <a:endParaRPr sz="1600" b="1">
                <a:solidFill>
                  <a:srgbClr val="FFFFFF"/>
                </a:solidFill>
              </a:endParaRPr>
            </a:p>
          </p:txBody>
        </p:sp>
        <p:sp>
          <p:nvSpPr>
            <p:cNvPr id="44" name="Google Shape;12455;p65">
              <a:extLst>
                <a:ext uri="{FF2B5EF4-FFF2-40B4-BE49-F238E27FC236}">
                  <a16:creationId xmlns:a16="http://schemas.microsoft.com/office/drawing/2014/main" id="{99DFBE3E-A3C5-8EF4-BE39-FEB85C035E7D}"/>
                </a:ext>
              </a:extLst>
            </p:cNvPr>
            <p:cNvSpPr txBox="1"/>
            <p:nvPr/>
          </p:nvSpPr>
          <p:spPr>
            <a:xfrm>
              <a:off x="7355372" y="2719909"/>
              <a:ext cx="778732" cy="2295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spcBef>
                  <a:spcPct val="0"/>
                </a:spcBef>
                <a:spcAft>
                  <a:spcPct val="0"/>
                </a:spcAft>
                <a:buNone/>
              </a:pPr>
              <a:r>
                <a:rPr lang="en-US" sz="1600" b="1">
                  <a:solidFill>
                    <a:srgbClr val="FFFFFF"/>
                  </a:solidFill>
                </a:rPr>
                <a:t>5.Non-Functional </a:t>
              </a:r>
            </a:p>
            <a:p>
              <a:pPr marL="0" lvl="0" indent="0" algn="ctr" rtl="0">
                <a:spcBef>
                  <a:spcPct val="0"/>
                </a:spcBef>
                <a:spcAft>
                  <a:spcPct val="0"/>
                </a:spcAft>
                <a:buNone/>
              </a:pPr>
              <a:r>
                <a:rPr lang="en-US" sz="1600" b="1">
                  <a:solidFill>
                    <a:srgbClr val="FFFFFF"/>
                  </a:solidFill>
                </a:rPr>
                <a:t>Requirements</a:t>
              </a:r>
              <a:endParaRPr sz="1600" b="1">
                <a:solidFill>
                  <a:srgbClr val="FFFFFF"/>
                </a:solidFill>
              </a:endParaRPr>
            </a:p>
          </p:txBody>
        </p:sp>
        <p:sp>
          <p:nvSpPr>
            <p:cNvPr id="45" name="Google Shape;12456;p65">
              <a:extLst>
                <a:ext uri="{FF2B5EF4-FFF2-40B4-BE49-F238E27FC236}">
                  <a16:creationId xmlns:a16="http://schemas.microsoft.com/office/drawing/2014/main" id="{FD680FF9-C08E-FD14-862B-6AC9A781C212}"/>
                </a:ext>
              </a:extLst>
            </p:cNvPr>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grpSp>
          <p:nvGrpSpPr>
            <p:cNvPr id="46" name="Google Shape;12457;p65">
              <a:extLst>
                <a:ext uri="{FF2B5EF4-FFF2-40B4-BE49-F238E27FC236}">
                  <a16:creationId xmlns:a16="http://schemas.microsoft.com/office/drawing/2014/main" id="{9E3EA82E-4B33-8BA6-5D43-5FC77C79E5F0}"/>
                </a:ext>
              </a:extLst>
            </p:cNvPr>
            <p:cNvGrpSpPr/>
            <p:nvPr/>
          </p:nvGrpSpPr>
          <p:grpSpPr>
            <a:xfrm>
              <a:off x="5307356" y="3748469"/>
              <a:ext cx="206115" cy="206115"/>
              <a:chOff x="1049375" y="2680675"/>
              <a:chExt cx="297725" cy="297725"/>
            </a:xfrm>
          </p:grpSpPr>
          <p:sp>
            <p:nvSpPr>
              <p:cNvPr id="64" name="Google Shape;12458;p65">
                <a:extLst>
                  <a:ext uri="{FF2B5EF4-FFF2-40B4-BE49-F238E27FC236}">
                    <a16:creationId xmlns:a16="http://schemas.microsoft.com/office/drawing/2014/main" id="{9A504767-275D-B190-3AF5-29BDDD02843C}"/>
                  </a:ext>
                </a:extLst>
              </p:cNvPr>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65" name="Google Shape;12459;p65">
                <a:extLst>
                  <a:ext uri="{FF2B5EF4-FFF2-40B4-BE49-F238E27FC236}">
                    <a16:creationId xmlns:a16="http://schemas.microsoft.com/office/drawing/2014/main" id="{2325A02D-3C25-C15F-8FCC-9562D50772B3}"/>
                  </a:ext>
                </a:extLst>
              </p:cNvPr>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grpSp>
        <p:grpSp>
          <p:nvGrpSpPr>
            <p:cNvPr id="47" name="Google Shape;12460;p65">
              <a:extLst>
                <a:ext uri="{FF2B5EF4-FFF2-40B4-BE49-F238E27FC236}">
                  <a16:creationId xmlns:a16="http://schemas.microsoft.com/office/drawing/2014/main" id="{C5F98AB5-E191-E985-2C4F-0538D3162054}"/>
                </a:ext>
              </a:extLst>
            </p:cNvPr>
            <p:cNvGrpSpPr/>
            <p:nvPr/>
          </p:nvGrpSpPr>
          <p:grpSpPr>
            <a:xfrm>
              <a:off x="7653299" y="1758852"/>
              <a:ext cx="205578" cy="204332"/>
              <a:chOff x="5045775" y="1946400"/>
              <a:chExt cx="296950" cy="295150"/>
            </a:xfrm>
          </p:grpSpPr>
          <p:sp>
            <p:nvSpPr>
              <p:cNvPr id="62" name="Google Shape;12461;p65">
                <a:extLst>
                  <a:ext uri="{FF2B5EF4-FFF2-40B4-BE49-F238E27FC236}">
                    <a16:creationId xmlns:a16="http://schemas.microsoft.com/office/drawing/2014/main" id="{54021556-E630-40D2-F08E-074B1FFA153F}"/>
                  </a:ext>
                </a:extLst>
              </p:cNvPr>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63" name="Google Shape;12462;p65">
                <a:extLst>
                  <a:ext uri="{FF2B5EF4-FFF2-40B4-BE49-F238E27FC236}">
                    <a16:creationId xmlns:a16="http://schemas.microsoft.com/office/drawing/2014/main" id="{6D1DCDD8-D1FA-0321-7A71-05A68FB08711}"/>
                  </a:ext>
                </a:extLst>
              </p:cNvPr>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grpSp>
        <p:grpSp>
          <p:nvGrpSpPr>
            <p:cNvPr id="48" name="Google Shape;12463;p65">
              <a:extLst>
                <a:ext uri="{FF2B5EF4-FFF2-40B4-BE49-F238E27FC236}">
                  <a16:creationId xmlns:a16="http://schemas.microsoft.com/office/drawing/2014/main" id="{A4F57C19-6A50-DBC2-A16B-7D56038B6281}"/>
                </a:ext>
              </a:extLst>
            </p:cNvPr>
            <p:cNvGrpSpPr/>
            <p:nvPr/>
          </p:nvGrpSpPr>
          <p:grpSpPr>
            <a:xfrm>
              <a:off x="6076163" y="1764541"/>
              <a:ext cx="205042" cy="204505"/>
              <a:chOff x="3599700" y="1954475"/>
              <a:chExt cx="296175" cy="295400"/>
            </a:xfrm>
          </p:grpSpPr>
          <p:sp>
            <p:nvSpPr>
              <p:cNvPr id="59" name="Google Shape;12464;p65">
                <a:extLst>
                  <a:ext uri="{FF2B5EF4-FFF2-40B4-BE49-F238E27FC236}">
                    <a16:creationId xmlns:a16="http://schemas.microsoft.com/office/drawing/2014/main" id="{15613340-C9E6-CBB7-1817-BDCF98E94588}"/>
                  </a:ext>
                </a:extLst>
              </p:cNvPr>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60" name="Google Shape;12465;p65">
                <a:extLst>
                  <a:ext uri="{FF2B5EF4-FFF2-40B4-BE49-F238E27FC236}">
                    <a16:creationId xmlns:a16="http://schemas.microsoft.com/office/drawing/2014/main" id="{5CA90A39-19DF-9863-0B61-181FF22C89FD}"/>
                  </a:ext>
                </a:extLst>
              </p:cNvPr>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61" name="Google Shape;12466;p65">
                <a:extLst>
                  <a:ext uri="{FF2B5EF4-FFF2-40B4-BE49-F238E27FC236}">
                    <a16:creationId xmlns:a16="http://schemas.microsoft.com/office/drawing/2014/main" id="{6121E4F6-EDC3-7AF4-D925-9FF4A8CDB2FC}"/>
                  </a:ext>
                </a:extLst>
              </p:cNvPr>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grpSp>
        <p:grpSp>
          <p:nvGrpSpPr>
            <p:cNvPr id="49" name="Google Shape;12467;p65">
              <a:extLst>
                <a:ext uri="{FF2B5EF4-FFF2-40B4-BE49-F238E27FC236}">
                  <a16:creationId xmlns:a16="http://schemas.microsoft.com/office/drawing/2014/main" id="{AC8153FA-B43C-765A-6615-EC7663F277AD}"/>
                </a:ext>
              </a:extLst>
            </p:cNvPr>
            <p:cNvGrpSpPr/>
            <p:nvPr/>
          </p:nvGrpSpPr>
          <p:grpSpPr>
            <a:xfrm>
              <a:off x="4485399" y="1783308"/>
              <a:ext cx="205596" cy="155421"/>
              <a:chOff x="3962775" y="1990700"/>
              <a:chExt cx="296975" cy="224500"/>
            </a:xfrm>
          </p:grpSpPr>
          <p:sp>
            <p:nvSpPr>
              <p:cNvPr id="55" name="Google Shape;12468;p65">
                <a:extLst>
                  <a:ext uri="{FF2B5EF4-FFF2-40B4-BE49-F238E27FC236}">
                    <a16:creationId xmlns:a16="http://schemas.microsoft.com/office/drawing/2014/main" id="{0E90A537-E061-B4C5-406F-B617FBFD1276}"/>
                  </a:ext>
                </a:extLst>
              </p:cNvPr>
              <p:cNvSpPr/>
              <p:nvPr/>
            </p:nvSpPr>
            <p:spPr>
              <a:xfrm>
                <a:off x="4216400" y="2093100"/>
                <a:ext cx="43350" cy="18150"/>
              </a:xfrm>
              <a:custGeom>
                <a:avLst/>
                <a:gdLst/>
                <a:ahLst/>
                <a:cxnLst/>
                <a:rect l="l" t="t" r="r" b="b"/>
                <a:pathLst>
                  <a:path w="1733"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56" name="Google Shape;12469;p65">
                <a:extLst>
                  <a:ext uri="{FF2B5EF4-FFF2-40B4-BE49-F238E27FC236}">
                    <a16:creationId xmlns:a16="http://schemas.microsoft.com/office/drawing/2014/main" id="{A840ED1C-6D30-54C1-3FD9-1E90D086CB60}"/>
                  </a:ext>
                </a:extLst>
              </p:cNvPr>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57" name="Google Shape;12470;p65">
                <a:extLst>
                  <a:ext uri="{FF2B5EF4-FFF2-40B4-BE49-F238E27FC236}">
                    <a16:creationId xmlns:a16="http://schemas.microsoft.com/office/drawing/2014/main" id="{5CC405DC-230F-E083-C81A-D252C0EC22F6}"/>
                  </a:ext>
                </a:extLst>
              </p:cNvPr>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58" name="Google Shape;12471;p65">
                <a:extLst>
                  <a:ext uri="{FF2B5EF4-FFF2-40B4-BE49-F238E27FC236}">
                    <a16:creationId xmlns:a16="http://schemas.microsoft.com/office/drawing/2014/main" id="{EFDE0F40-1024-1709-31F7-1852891E5D4A}"/>
                  </a:ext>
                </a:extLst>
              </p:cNvPr>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grpSp>
        <p:sp>
          <p:nvSpPr>
            <p:cNvPr id="52" name="Google Shape;12474;p65">
              <a:extLst>
                <a:ext uri="{FF2B5EF4-FFF2-40B4-BE49-F238E27FC236}">
                  <a16:creationId xmlns:a16="http://schemas.microsoft.com/office/drawing/2014/main" id="{E6F542D2-A548-C4AD-98E8-E7A03F1A7385}"/>
                </a:ext>
              </a:extLst>
            </p:cNvPr>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spcBef>
                  <a:spcPct val="0"/>
                </a:spcBef>
                <a:spcAft>
                  <a:spcPct val="0"/>
                </a:spcAft>
                <a:buNone/>
              </a:pPr>
              <a:endParaRPr sz="800">
                <a:solidFill>
                  <a:srgbClr val="A5B7C6"/>
                </a:solidFill>
              </a:endParaRPr>
            </a:p>
          </p:txBody>
        </p:sp>
        <p:sp>
          <p:nvSpPr>
            <p:cNvPr id="54" name="Google Shape;12476;p65">
              <a:extLst>
                <a:ext uri="{FF2B5EF4-FFF2-40B4-BE49-F238E27FC236}">
                  <a16:creationId xmlns:a16="http://schemas.microsoft.com/office/drawing/2014/main" id="{1BE25FF7-6F7A-CE5A-6EC4-696CB493C6E4}"/>
                </a:ext>
              </a:extLst>
            </p:cNvPr>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ctr" rtl="0">
                <a:spcBef>
                  <a:spcPct val="0"/>
                </a:spcBef>
                <a:spcAft>
                  <a:spcPct val="0"/>
                </a:spcAft>
                <a:buNone/>
              </a:pPr>
              <a:endParaRPr sz="800">
                <a:solidFill>
                  <a:srgbClr val="A5B7C6"/>
                </a:solidFill>
              </a:endParaRPr>
            </a:p>
          </p:txBody>
        </p:sp>
      </p:grpSp>
      <p:sp>
        <p:nvSpPr>
          <p:cNvPr id="66" name="TextBox 65">
            <a:extLst>
              <a:ext uri="{FF2B5EF4-FFF2-40B4-BE49-F238E27FC236}">
                <a16:creationId xmlns:a16="http://schemas.microsoft.com/office/drawing/2014/main" id="{77B16DC9-E252-5A0D-858E-2B83EDDAA163}"/>
              </a:ext>
            </a:extLst>
          </p:cNvPr>
          <p:cNvSpPr txBox="1"/>
          <p:nvPr/>
        </p:nvSpPr>
        <p:spPr>
          <a:xfrm>
            <a:off x="820156" y="4569350"/>
            <a:ext cx="2863719"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1"/>
                </a:solidFill>
              </a:rPr>
              <a:t>1.1 Pupose</a:t>
            </a:r>
          </a:p>
          <a:p>
            <a:r>
              <a:rPr lang="en-US">
                <a:solidFill>
                  <a:schemeClr val="bg1"/>
                </a:solidFill>
              </a:rPr>
              <a:t>1.2 Document Conventions</a:t>
            </a:r>
          </a:p>
          <a:p>
            <a:endParaRPr lang="en-IN">
              <a:solidFill>
                <a:schemeClr val="bg1"/>
              </a:solidFill>
            </a:endParaRPr>
          </a:p>
        </p:txBody>
      </p:sp>
      <p:sp>
        <p:nvSpPr>
          <p:cNvPr id="67" name="TextBox 66">
            <a:extLst>
              <a:ext uri="{FF2B5EF4-FFF2-40B4-BE49-F238E27FC236}">
                <a16:creationId xmlns:a16="http://schemas.microsoft.com/office/drawing/2014/main" id="{98B7CA89-1138-73DA-EAE2-4F4B1FCA44F7}"/>
              </a:ext>
            </a:extLst>
          </p:cNvPr>
          <p:cNvSpPr txBox="1"/>
          <p:nvPr/>
        </p:nvSpPr>
        <p:spPr>
          <a:xfrm>
            <a:off x="2648554" y="2146445"/>
            <a:ext cx="3232139" cy="120032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1"/>
                </a:solidFill>
              </a:rPr>
              <a:t>2.1 Product Perspective</a:t>
            </a:r>
          </a:p>
          <a:p>
            <a:r>
              <a:rPr lang="en-US">
                <a:solidFill>
                  <a:schemeClr val="bg1"/>
                </a:solidFill>
              </a:rPr>
              <a:t>2.2 Product Features</a:t>
            </a:r>
          </a:p>
          <a:p>
            <a:r>
              <a:rPr lang="en-US">
                <a:solidFill>
                  <a:schemeClr val="bg1"/>
                </a:solidFill>
              </a:rPr>
              <a:t>2.3 Design &amp; Implementation  </a:t>
            </a:r>
          </a:p>
          <a:p>
            <a:r>
              <a:rPr lang="en-US">
                <a:solidFill>
                  <a:schemeClr val="bg1"/>
                </a:solidFill>
              </a:rPr>
              <a:t>                  constraints                                                                                                                                                                                    </a:t>
            </a:r>
            <a:endParaRPr lang="en-IN">
              <a:solidFill>
                <a:schemeClr val="bg1"/>
              </a:solidFill>
            </a:endParaRPr>
          </a:p>
        </p:txBody>
      </p:sp>
      <p:sp>
        <p:nvSpPr>
          <p:cNvPr id="68" name="TextBox 67">
            <a:extLst>
              <a:ext uri="{FF2B5EF4-FFF2-40B4-BE49-F238E27FC236}">
                <a16:creationId xmlns:a16="http://schemas.microsoft.com/office/drawing/2014/main" id="{EB8EF4EA-8474-9DDF-7675-1600125B6FED}"/>
              </a:ext>
            </a:extLst>
          </p:cNvPr>
          <p:cNvSpPr txBox="1"/>
          <p:nvPr/>
        </p:nvSpPr>
        <p:spPr>
          <a:xfrm>
            <a:off x="4280342" y="4509554"/>
            <a:ext cx="3670404" cy="147732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1"/>
                </a:solidFill>
              </a:rPr>
              <a:t>3.1 Food Item Database Access &amp; </a:t>
            </a:r>
          </a:p>
          <a:p>
            <a:r>
              <a:rPr lang="en-US">
                <a:solidFill>
                  <a:schemeClr val="bg1"/>
                </a:solidFill>
              </a:rPr>
              <a:t>                Management</a:t>
            </a:r>
          </a:p>
          <a:p>
            <a:r>
              <a:rPr lang="en-US">
                <a:solidFill>
                  <a:schemeClr val="bg1"/>
                </a:solidFill>
              </a:rPr>
              <a:t>3.2 Calorie &amp; Nutritional Informatio</a:t>
            </a:r>
            <a:r>
              <a:rPr lang="en-IN">
                <a:solidFill>
                  <a:schemeClr val="bg1"/>
                </a:solidFill>
              </a:rPr>
              <a:t>n</a:t>
            </a:r>
          </a:p>
          <a:p>
            <a:r>
              <a:rPr lang="en-IN">
                <a:solidFill>
                  <a:schemeClr val="bg1"/>
                </a:solidFill>
              </a:rPr>
              <a:t>                Calculation</a:t>
            </a:r>
          </a:p>
          <a:p>
            <a:endParaRPr lang="en-US">
              <a:solidFill>
                <a:schemeClr val="bg1"/>
              </a:solidFill>
            </a:endParaRPr>
          </a:p>
        </p:txBody>
      </p:sp>
      <p:sp>
        <p:nvSpPr>
          <p:cNvPr id="69" name="TextBox 68">
            <a:extLst>
              <a:ext uri="{FF2B5EF4-FFF2-40B4-BE49-F238E27FC236}">
                <a16:creationId xmlns:a16="http://schemas.microsoft.com/office/drawing/2014/main" id="{91827A0F-7C33-D304-D397-E90F7D166A41}"/>
              </a:ext>
            </a:extLst>
          </p:cNvPr>
          <p:cNvSpPr txBox="1"/>
          <p:nvPr/>
        </p:nvSpPr>
        <p:spPr>
          <a:xfrm>
            <a:off x="6434755" y="2445570"/>
            <a:ext cx="3264201" cy="120032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1"/>
                </a:solidFill>
              </a:rPr>
              <a:t>4.1 User Interfaces</a:t>
            </a:r>
          </a:p>
          <a:p>
            <a:r>
              <a:rPr lang="en-US">
                <a:solidFill>
                  <a:schemeClr val="bg1"/>
                </a:solidFill>
              </a:rPr>
              <a:t>4.2 HTTP/HTTPS for web   </a:t>
            </a:r>
          </a:p>
          <a:p>
            <a:r>
              <a:rPr lang="en-US">
                <a:solidFill>
                  <a:schemeClr val="bg1"/>
                </a:solidFill>
              </a:rPr>
              <a:t>             communication</a:t>
            </a:r>
          </a:p>
          <a:p>
            <a:endParaRPr lang="en-IN">
              <a:solidFill>
                <a:schemeClr val="bg1"/>
              </a:solidFill>
            </a:endParaRPr>
          </a:p>
        </p:txBody>
      </p:sp>
      <p:sp>
        <p:nvSpPr>
          <p:cNvPr id="70" name="TextBox 69">
            <a:extLst>
              <a:ext uri="{FF2B5EF4-FFF2-40B4-BE49-F238E27FC236}">
                <a16:creationId xmlns:a16="http://schemas.microsoft.com/office/drawing/2014/main" id="{0D8AC133-65ED-E7CD-D93C-0E7A1E078C67}"/>
              </a:ext>
            </a:extLst>
          </p:cNvPr>
          <p:cNvSpPr txBox="1"/>
          <p:nvPr/>
        </p:nvSpPr>
        <p:spPr>
          <a:xfrm>
            <a:off x="8492059" y="4746149"/>
            <a:ext cx="3227293"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1"/>
                </a:solidFill>
              </a:rPr>
              <a:t>5.1 Performance Requirements</a:t>
            </a:r>
          </a:p>
          <a:p>
            <a:r>
              <a:rPr lang="en-US">
                <a:solidFill>
                  <a:schemeClr val="bg1"/>
                </a:solidFill>
              </a:rPr>
              <a:t>5.2 Security Requirements</a:t>
            </a:r>
          </a:p>
        </p:txBody>
      </p:sp>
      <p:sp>
        <p:nvSpPr>
          <p:cNvPr id="175" name="Google Shape;9717;p60">
            <a:extLst>
              <a:ext uri="{FF2B5EF4-FFF2-40B4-BE49-F238E27FC236}">
                <a16:creationId xmlns:a16="http://schemas.microsoft.com/office/drawing/2014/main" id="{1501A04A-C0A6-71D6-DC02-0C5B4455C5BA}"/>
              </a:ext>
            </a:extLst>
          </p:cNvPr>
          <p:cNvSpPr/>
          <p:nvPr/>
        </p:nvSpPr>
        <p:spPr>
          <a:xfrm>
            <a:off x="416046" y="323203"/>
            <a:ext cx="560107" cy="62701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p:spPr>
        <p:style>
          <a:lnRef idx="2">
            <a:schemeClr val="accent6"/>
          </a:lnRef>
          <a:fillRef idx="1">
            <a:schemeClr val="lt1"/>
          </a:fillRef>
          <a:effectRef idx="0">
            <a:schemeClr val="accent6"/>
          </a:effectRef>
          <a:fontRef idx="minor">
            <a:schemeClr val="dk1"/>
          </a:fontRef>
        </p:style>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rgbClr val="000000"/>
                </a:solidFill>
                <a:latin typeface="Calibri"/>
                <a:ea typeface="+mn-ea"/>
                <a:cs typeface="+mn-cs"/>
              </a:defRPr>
            </a:lvl1pPr>
            <a:lvl2pPr marL="457200" algn="l" defTabSz="914400" rtl="0" eaLnBrk="1" latinLnBrk="0" hangingPunct="1">
              <a:defRPr sz="1800" kern="1200">
                <a:solidFill>
                  <a:srgbClr val="000000"/>
                </a:solidFill>
                <a:latin typeface="Calibri"/>
                <a:ea typeface="+mn-ea"/>
                <a:cs typeface="+mn-cs"/>
              </a:defRPr>
            </a:lvl2pPr>
            <a:lvl3pPr marL="914400" algn="l" defTabSz="914400" rtl="0" eaLnBrk="1" latinLnBrk="0" hangingPunct="1">
              <a:defRPr sz="1800" kern="1200">
                <a:solidFill>
                  <a:srgbClr val="000000"/>
                </a:solidFill>
                <a:latin typeface="Calibri"/>
                <a:ea typeface="+mn-ea"/>
                <a:cs typeface="+mn-cs"/>
              </a:defRPr>
            </a:lvl3pPr>
            <a:lvl4pPr marL="1371600" algn="l" defTabSz="914400" rtl="0" eaLnBrk="1" latinLnBrk="0" hangingPunct="1">
              <a:defRPr sz="1800" kern="1200">
                <a:solidFill>
                  <a:srgbClr val="000000"/>
                </a:solidFill>
                <a:latin typeface="Calibri"/>
                <a:ea typeface="+mn-ea"/>
                <a:cs typeface="+mn-cs"/>
              </a:defRPr>
            </a:lvl4pPr>
            <a:lvl5pPr marL="1828800" algn="l" defTabSz="914400" rtl="0" eaLnBrk="1" latinLnBrk="0" hangingPunct="1">
              <a:defRPr sz="1800" kern="1200">
                <a:solidFill>
                  <a:srgbClr val="000000"/>
                </a:solidFill>
                <a:latin typeface="Calibri"/>
                <a:ea typeface="+mn-ea"/>
                <a:cs typeface="+mn-cs"/>
              </a:defRPr>
            </a:lvl5pPr>
            <a:lvl6pPr marL="2286000" algn="l" defTabSz="914400" rtl="0" eaLnBrk="1" latinLnBrk="0" hangingPunct="1">
              <a:defRPr sz="1800" kern="1200">
                <a:solidFill>
                  <a:srgbClr val="000000"/>
                </a:solidFill>
                <a:latin typeface="Calibri"/>
                <a:ea typeface="+mn-ea"/>
                <a:cs typeface="+mn-cs"/>
              </a:defRPr>
            </a:lvl6pPr>
            <a:lvl7pPr marL="2743200" algn="l" defTabSz="914400" rtl="0" eaLnBrk="1" latinLnBrk="0" hangingPunct="1">
              <a:defRPr sz="1800" kern="1200">
                <a:solidFill>
                  <a:srgbClr val="000000"/>
                </a:solidFill>
                <a:latin typeface="Calibri"/>
                <a:ea typeface="+mn-ea"/>
                <a:cs typeface="+mn-cs"/>
              </a:defRPr>
            </a:lvl7pPr>
            <a:lvl8pPr marL="3200400" algn="l" defTabSz="914400" rtl="0" eaLnBrk="1" latinLnBrk="0" hangingPunct="1">
              <a:defRPr sz="1800" kern="1200">
                <a:solidFill>
                  <a:srgbClr val="000000"/>
                </a:solidFill>
                <a:latin typeface="Calibri"/>
                <a:ea typeface="+mn-ea"/>
                <a:cs typeface="+mn-cs"/>
              </a:defRPr>
            </a:lvl8pPr>
            <a:lvl9pPr marL="3657600" algn="l" defTabSz="914400" rtl="0" eaLnBrk="1" latinLnBrk="0" hangingPunct="1">
              <a:defRPr sz="1800" kern="1200">
                <a:solidFill>
                  <a:srgbClr val="000000"/>
                </a:solidFill>
                <a:latin typeface="Calibri"/>
                <a:ea typeface="+mn-ea"/>
                <a:cs typeface="+mn-cs"/>
              </a:defRPr>
            </a:lvl9pPr>
          </a:lstStyle>
          <a:p>
            <a:pPr marL="0" lvl="0" indent="0" algn="l" rtl="0">
              <a:spcBef>
                <a:spcPct val="0"/>
              </a:spcBef>
              <a:spcAft>
                <a:spcPct val="0"/>
              </a:spcAft>
              <a:buNone/>
            </a:pPr>
            <a:endParaRPr/>
          </a:p>
        </p:txBody>
      </p:sp>
      <p:grpSp>
        <p:nvGrpSpPr>
          <p:cNvPr id="176" name="Google Shape;792;p52">
            <a:extLst>
              <a:ext uri="{FF2B5EF4-FFF2-40B4-BE49-F238E27FC236}">
                <a16:creationId xmlns:a16="http://schemas.microsoft.com/office/drawing/2014/main" id="{AEDA4FA8-8508-F381-9B18-C377B28FF120}"/>
              </a:ext>
            </a:extLst>
          </p:cNvPr>
          <p:cNvGrpSpPr/>
          <p:nvPr/>
        </p:nvGrpSpPr>
        <p:grpSpPr>
          <a:xfrm>
            <a:off x="6727936" y="-29725"/>
            <a:ext cx="2408250" cy="2227514"/>
            <a:chOff x="4906800" y="1507501"/>
            <a:chExt cx="70350" cy="71074"/>
          </a:xfrm>
          <a:solidFill>
            <a:schemeClr val="bg1">
              <a:lumMod val="50000"/>
            </a:schemeClr>
          </a:solidFill>
        </p:grpSpPr>
        <p:sp>
          <p:nvSpPr>
            <p:cNvPr id="177" name="Google Shape;793;p52">
              <a:extLst>
                <a:ext uri="{FF2B5EF4-FFF2-40B4-BE49-F238E27FC236}">
                  <a16:creationId xmlns:a16="http://schemas.microsoft.com/office/drawing/2014/main" id="{83BDF355-B517-4BB3-FD76-DF23CEA11847}"/>
                </a:ext>
              </a:extLst>
            </p:cNvPr>
            <p:cNvSpPr/>
            <p:nvPr/>
          </p:nvSpPr>
          <p:spPr>
            <a:xfrm>
              <a:off x="4916000" y="1507501"/>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grp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78" name="Google Shape;794;p52">
              <a:extLst>
                <a:ext uri="{FF2B5EF4-FFF2-40B4-BE49-F238E27FC236}">
                  <a16:creationId xmlns:a16="http://schemas.microsoft.com/office/drawing/2014/main" id="{2B763DC1-F2CA-526E-D266-D09CBAB025AD}"/>
                </a:ext>
              </a:extLst>
            </p:cNvPr>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grp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79" name="Google Shape;795;p52">
              <a:extLst>
                <a:ext uri="{FF2B5EF4-FFF2-40B4-BE49-F238E27FC236}">
                  <a16:creationId xmlns:a16="http://schemas.microsoft.com/office/drawing/2014/main" id="{935A24F5-5B46-54C7-7707-1C6F5E6F4C3A}"/>
                </a:ext>
              </a:extLst>
            </p:cNvPr>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80" name="Google Shape;796;p52">
              <a:extLst>
                <a:ext uri="{FF2B5EF4-FFF2-40B4-BE49-F238E27FC236}">
                  <a16:creationId xmlns:a16="http://schemas.microsoft.com/office/drawing/2014/main" id="{DD1BA25D-4DA9-850C-8018-AF9BE094576C}"/>
                </a:ext>
              </a:extLst>
            </p:cNvPr>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grp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sp>
          <p:nvSpPr>
            <p:cNvPr id="181" name="Google Shape;797;p52">
              <a:extLst>
                <a:ext uri="{FF2B5EF4-FFF2-40B4-BE49-F238E27FC236}">
                  <a16:creationId xmlns:a16="http://schemas.microsoft.com/office/drawing/2014/main" id="{DDC3E06C-446C-2385-C121-F9B1F2F9A13C}"/>
                </a:ext>
              </a:extLst>
            </p:cNvPr>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grp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ct val="0"/>
                </a:spcBef>
                <a:spcAft>
                  <a:spcPct val="0"/>
                </a:spcAft>
                <a:buNone/>
              </a:pPr>
              <a:endParaRPr/>
            </a:p>
          </p:txBody>
        </p:sp>
      </p:grpSp>
      <p:sp>
        <p:nvSpPr>
          <p:cNvPr id="182" name="TextBox 181">
            <a:extLst>
              <a:ext uri="{FF2B5EF4-FFF2-40B4-BE49-F238E27FC236}">
                <a16:creationId xmlns:a16="http://schemas.microsoft.com/office/drawing/2014/main" id="{D6CA2989-5986-408D-34B5-31A20EF25BD7}"/>
              </a:ext>
            </a:extLst>
          </p:cNvPr>
          <p:cNvSpPr txBox="1"/>
          <p:nvPr/>
        </p:nvSpPr>
        <p:spPr>
          <a:xfrm>
            <a:off x="7329880" y="643093"/>
            <a:ext cx="1454253" cy="110799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6600">
                <a:solidFill>
                  <a:schemeClr val="bg1"/>
                </a:solidFill>
              </a:rPr>
              <a:t>SRS</a:t>
            </a:r>
            <a:endParaRPr lang="en-IN" sz="6600">
              <a:solidFill>
                <a:schemeClr val="bg1"/>
              </a:solidFill>
            </a:endParaRPr>
          </a:p>
        </p:txBody>
      </p:sp>
    </p:spTree>
    <p:extLst>
      <p:ext uri="{BB962C8B-B14F-4D97-AF65-F5344CB8AC3E}">
        <p14:creationId xmlns:p14="http://schemas.microsoft.com/office/powerpoint/2010/main" val="3399231359"/>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6.0.28"/>
  <p:tag name="AS_OS" val="Unix 6.5.0.1014"/>
  <p:tag name="AS_RELEASE_DATE" val="2023.01.14"/>
  <p:tag name="AS_TITLE" val="Aspose.Slides for .NET5"/>
  <p:tag name="AS_VERSION" val="23.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Calibri" panose="020F0502020204030204"/>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Calibri" panose="020F0502020204030204"/>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259</TotalTime>
  <Words>921</Words>
  <Application>Microsoft Office PowerPoint</Application>
  <PresentationFormat>Widescreen</PresentationFormat>
  <Paragraphs>165</Paragraphs>
  <Slides>19</Slides>
  <Notes>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19</vt:i4>
      </vt:variant>
    </vt:vector>
  </HeadingPairs>
  <TitlesOfParts>
    <vt:vector size="29" baseType="lpstr">
      <vt:lpstr>Arial</vt:lpstr>
      <vt:lpstr>Calibri</vt:lpstr>
      <vt:lpstr>Times New Roman</vt:lpstr>
      <vt:lpstr>Calibri Light</vt:lpstr>
      <vt:lpstr>Arial Rounded MT Bold</vt:lpstr>
      <vt:lpstr>Canva Sans Bold</vt:lpstr>
      <vt:lpstr>Berlin Sans FB Demi</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HARISH REDDY SATTI</cp:lastModifiedBy>
  <cp:revision>9</cp:revision>
  <cp:lastPrinted>2024-04-18T11:20:19Z</cp:lastPrinted>
  <dcterms:created xsi:type="dcterms:W3CDTF">2024-04-18T11:20:19Z</dcterms:created>
  <dcterms:modified xsi:type="dcterms:W3CDTF">2024-06-11T03:57:29Z</dcterms:modified>
</cp:coreProperties>
</file>

<file path=docProps/thumbnail.jpeg>
</file>